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72" r:id="rId5"/>
    <p:sldId id="274" r:id="rId6"/>
    <p:sldId id="280" r:id="rId7"/>
    <p:sldId id="278" r:id="rId8"/>
    <p:sldId id="289" r:id="rId9"/>
    <p:sldId id="279" r:id="rId10"/>
    <p:sldId id="281" r:id="rId11"/>
    <p:sldId id="288" r:id="rId12"/>
    <p:sldId id="282" r:id="rId13"/>
    <p:sldId id="283" r:id="rId14"/>
    <p:sldId id="284" r:id="rId15"/>
    <p:sldId id="285" r:id="rId16"/>
    <p:sldId id="286" r:id="rId17"/>
    <p:sldId id="290" r:id="rId18"/>
    <p:sldId id="276" r:id="rId19"/>
    <p:sldId id="275" r:id="rId2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5217"/>
    <a:srgbClr val="C0AD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C4A1B9-BA5E-43D8-8971-28611DC2DFC9}" v="52" dt="2025-11-04T17:38:41.0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6349"/>
  </p:normalViewPr>
  <p:slideViewPr>
    <p:cSldViewPr snapToGrid="0">
      <p:cViewPr varScale="1">
        <p:scale>
          <a:sx n="60" d="100"/>
          <a:sy n="60" d="100"/>
        </p:scale>
        <p:origin x="91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s van Veen | Maatschap voor Communicatie" userId="565645d4-daa8-4d5e-8a3d-e30fd043669d" providerId="ADAL" clId="{8DB0312E-6F98-4BAF-A95F-9606AFA7CF53}"/>
    <pc:docChg chg="undo redo custSel addSld delSld modSld sldOrd">
      <pc:chgData name="Bas van Veen | Maatschap voor Communicatie" userId="565645d4-daa8-4d5e-8a3d-e30fd043669d" providerId="ADAL" clId="{8DB0312E-6F98-4BAF-A95F-9606AFA7CF53}" dt="2025-11-04T17:38:41.089" v="1291" actId="255"/>
      <pc:docMkLst>
        <pc:docMk/>
      </pc:docMkLst>
      <pc:sldChg chg="del">
        <pc:chgData name="Bas van Veen | Maatschap voor Communicatie" userId="565645d4-daa8-4d5e-8a3d-e30fd043669d" providerId="ADAL" clId="{8DB0312E-6F98-4BAF-A95F-9606AFA7CF53}" dt="2025-10-30T10:55:14.734" v="513" actId="2696"/>
        <pc:sldMkLst>
          <pc:docMk/>
          <pc:sldMk cId="1149516412" sldId="270"/>
        </pc:sldMkLst>
      </pc:sldChg>
      <pc:sldChg chg="new del">
        <pc:chgData name="Bas van Veen | Maatschap voor Communicatie" userId="565645d4-daa8-4d5e-8a3d-e30fd043669d" providerId="ADAL" clId="{8DB0312E-6F98-4BAF-A95F-9606AFA7CF53}" dt="2025-10-30T09:27:10.763" v="1" actId="680"/>
        <pc:sldMkLst>
          <pc:docMk/>
          <pc:sldMk cId="3104348682" sldId="271"/>
        </pc:sldMkLst>
      </pc:sldChg>
      <pc:sldChg chg="addSp delSp modSp new del mod">
        <pc:chgData name="Bas van Veen | Maatschap voor Communicatie" userId="565645d4-daa8-4d5e-8a3d-e30fd043669d" providerId="ADAL" clId="{8DB0312E-6F98-4BAF-A95F-9606AFA7CF53}" dt="2025-10-30T10:55:12.725" v="512" actId="2696"/>
        <pc:sldMkLst>
          <pc:docMk/>
          <pc:sldMk cId="3777922565" sldId="271"/>
        </pc:sldMkLst>
      </pc:sldChg>
      <pc:sldChg chg="addSp delSp modSp new mod">
        <pc:chgData name="Bas van Veen | Maatschap voor Communicatie" userId="565645d4-daa8-4d5e-8a3d-e30fd043669d" providerId="ADAL" clId="{8DB0312E-6F98-4BAF-A95F-9606AFA7CF53}" dt="2025-11-04T13:44:27.560" v="1284" actId="20577"/>
        <pc:sldMkLst>
          <pc:docMk/>
          <pc:sldMk cId="3380280150" sldId="272"/>
        </pc:sldMkLst>
        <pc:spChg chg="add del mod">
          <ac:chgData name="Bas van Veen | Maatschap voor Communicatie" userId="565645d4-daa8-4d5e-8a3d-e30fd043669d" providerId="ADAL" clId="{8DB0312E-6F98-4BAF-A95F-9606AFA7CF53}" dt="2025-10-30T10:55:27.864" v="516" actId="478"/>
          <ac:spMkLst>
            <pc:docMk/>
            <pc:sldMk cId="3380280150" sldId="272"/>
            <ac:spMk id="5" creationId="{9B79E0D4-E968-4C3D-7ABF-7F00386FC03B}"/>
          </ac:spMkLst>
        </pc:spChg>
        <pc:spChg chg="add mod">
          <ac:chgData name="Bas van Veen | Maatschap voor Communicatie" userId="565645d4-daa8-4d5e-8a3d-e30fd043669d" providerId="ADAL" clId="{8DB0312E-6F98-4BAF-A95F-9606AFA7CF53}" dt="2025-11-04T13:44:27.560" v="1284" actId="20577"/>
          <ac:spMkLst>
            <pc:docMk/>
            <pc:sldMk cId="3380280150" sldId="272"/>
            <ac:spMk id="6" creationId="{BA855EDD-1B25-7706-447A-01FDFF979355}"/>
          </ac:spMkLst>
        </pc:spChg>
      </pc:sldChg>
      <pc:sldChg chg="new del ord">
        <pc:chgData name="Bas van Veen | Maatschap voor Communicatie" userId="565645d4-daa8-4d5e-8a3d-e30fd043669d" providerId="ADAL" clId="{8DB0312E-6F98-4BAF-A95F-9606AFA7CF53}" dt="2025-10-30T10:48:17.366" v="399" actId="2696"/>
        <pc:sldMkLst>
          <pc:docMk/>
          <pc:sldMk cId="132573526" sldId="273"/>
        </pc:sldMkLst>
      </pc:sldChg>
      <pc:sldChg chg="add del">
        <pc:chgData name="Bas van Veen | Maatschap voor Communicatie" userId="565645d4-daa8-4d5e-8a3d-e30fd043669d" providerId="ADAL" clId="{8DB0312E-6F98-4BAF-A95F-9606AFA7CF53}" dt="2025-11-04T13:37:42.436" v="1228"/>
        <pc:sldMkLst>
          <pc:docMk/>
          <pc:sldMk cId="3923949463" sldId="273"/>
        </pc:sldMkLst>
      </pc:sldChg>
      <pc:sldChg chg="modSp new mod">
        <pc:chgData name="Bas van Veen | Maatschap voor Communicatie" userId="565645d4-daa8-4d5e-8a3d-e30fd043669d" providerId="ADAL" clId="{8DB0312E-6F98-4BAF-A95F-9606AFA7CF53}" dt="2025-11-04T07:57:38.134" v="719" actId="20577"/>
        <pc:sldMkLst>
          <pc:docMk/>
          <pc:sldMk cId="2094722260" sldId="274"/>
        </pc:sldMkLst>
        <pc:spChg chg="mod">
          <ac:chgData name="Bas van Veen | Maatschap voor Communicatie" userId="565645d4-daa8-4d5e-8a3d-e30fd043669d" providerId="ADAL" clId="{8DB0312E-6F98-4BAF-A95F-9606AFA7CF53}" dt="2025-10-30T10:40:16.666" v="152" actId="20577"/>
          <ac:spMkLst>
            <pc:docMk/>
            <pc:sldMk cId="2094722260" sldId="274"/>
            <ac:spMk id="2" creationId="{74FE876F-C856-04FD-457F-F7DF64DE490E}"/>
          </ac:spMkLst>
        </pc:spChg>
        <pc:spChg chg="mod">
          <ac:chgData name="Bas van Veen | Maatschap voor Communicatie" userId="565645d4-daa8-4d5e-8a3d-e30fd043669d" providerId="ADAL" clId="{8DB0312E-6F98-4BAF-A95F-9606AFA7CF53}" dt="2025-11-04T07:57:38.134" v="719" actId="20577"/>
          <ac:spMkLst>
            <pc:docMk/>
            <pc:sldMk cId="2094722260" sldId="274"/>
            <ac:spMk id="3" creationId="{EA783865-7E7F-E006-53DE-FEF01289069C}"/>
          </ac:spMkLst>
        </pc:spChg>
      </pc:sldChg>
      <pc:sldChg chg="modSp add mod">
        <pc:chgData name="Bas van Veen | Maatschap voor Communicatie" userId="565645d4-daa8-4d5e-8a3d-e30fd043669d" providerId="ADAL" clId="{8DB0312E-6F98-4BAF-A95F-9606AFA7CF53}" dt="2025-10-30T10:48:04.390" v="398" actId="20577"/>
        <pc:sldMkLst>
          <pc:docMk/>
          <pc:sldMk cId="3424927050" sldId="275"/>
        </pc:sldMkLst>
        <pc:spChg chg="mod">
          <ac:chgData name="Bas van Veen | Maatschap voor Communicatie" userId="565645d4-daa8-4d5e-8a3d-e30fd043669d" providerId="ADAL" clId="{8DB0312E-6F98-4BAF-A95F-9606AFA7CF53}" dt="2025-10-30T10:42:40.693" v="314" actId="20577"/>
          <ac:spMkLst>
            <pc:docMk/>
            <pc:sldMk cId="3424927050" sldId="275"/>
            <ac:spMk id="2" creationId="{DCA11CA4-6A74-D8BF-FEA3-A5316F46FFD0}"/>
          </ac:spMkLst>
        </pc:spChg>
        <pc:spChg chg="mod">
          <ac:chgData name="Bas van Veen | Maatschap voor Communicatie" userId="565645d4-daa8-4d5e-8a3d-e30fd043669d" providerId="ADAL" clId="{8DB0312E-6F98-4BAF-A95F-9606AFA7CF53}" dt="2025-10-30T10:48:04.390" v="398" actId="20577"/>
          <ac:spMkLst>
            <pc:docMk/>
            <pc:sldMk cId="3424927050" sldId="275"/>
            <ac:spMk id="3" creationId="{F8E39B48-0E94-BB5A-01D4-E678BBF2EFF1}"/>
          </ac:spMkLst>
        </pc:spChg>
      </pc:sldChg>
      <pc:sldChg chg="modSp new mod ord modTransition modAnim">
        <pc:chgData name="Bas van Veen | Maatschap voor Communicatie" userId="565645d4-daa8-4d5e-8a3d-e30fd043669d" providerId="ADAL" clId="{8DB0312E-6F98-4BAF-A95F-9606AFA7CF53}" dt="2025-11-04T17:38:41.089" v="1291" actId="255"/>
        <pc:sldMkLst>
          <pc:docMk/>
          <pc:sldMk cId="1825093437" sldId="276"/>
        </pc:sldMkLst>
        <pc:spChg chg="mod">
          <ac:chgData name="Bas van Veen | Maatschap voor Communicatie" userId="565645d4-daa8-4d5e-8a3d-e30fd043669d" providerId="ADAL" clId="{8DB0312E-6F98-4BAF-A95F-9606AFA7CF53}" dt="2025-10-30T10:48:46.843" v="410" actId="20577"/>
          <ac:spMkLst>
            <pc:docMk/>
            <pc:sldMk cId="1825093437" sldId="276"/>
            <ac:spMk id="2" creationId="{FD82850A-B266-3673-3E1D-4778DB5A9EB6}"/>
          </ac:spMkLst>
        </pc:spChg>
        <pc:spChg chg="mod">
          <ac:chgData name="Bas van Veen | Maatschap voor Communicatie" userId="565645d4-daa8-4d5e-8a3d-e30fd043669d" providerId="ADAL" clId="{8DB0312E-6F98-4BAF-A95F-9606AFA7CF53}" dt="2025-11-04T07:53:14.912" v="544" actId="20577"/>
          <ac:spMkLst>
            <pc:docMk/>
            <pc:sldMk cId="1825093437" sldId="276"/>
            <ac:spMk id="3" creationId="{D7CA136B-0309-DF8C-CBF1-24EFEDD6FC7A}"/>
          </ac:spMkLst>
        </pc:spChg>
        <pc:spChg chg="mod">
          <ac:chgData name="Bas van Veen | Maatschap voor Communicatie" userId="565645d4-daa8-4d5e-8a3d-e30fd043669d" providerId="ADAL" clId="{8DB0312E-6F98-4BAF-A95F-9606AFA7CF53}" dt="2025-11-04T17:38:41.089" v="1291" actId="255"/>
          <ac:spMkLst>
            <pc:docMk/>
            <pc:sldMk cId="1825093437" sldId="276"/>
            <ac:spMk id="4" creationId="{A4673A2C-974D-5155-0EAE-B2FEF1DAAE9C}"/>
          </ac:spMkLst>
        </pc:spChg>
      </pc:sldChg>
      <pc:sldChg chg="add del">
        <pc:chgData name="Bas van Veen | Maatschap voor Communicatie" userId="565645d4-daa8-4d5e-8a3d-e30fd043669d" providerId="ADAL" clId="{8DB0312E-6F98-4BAF-A95F-9606AFA7CF53}" dt="2025-11-04T07:55:26.220" v="668" actId="2890"/>
        <pc:sldMkLst>
          <pc:docMk/>
          <pc:sldMk cId="3075658760" sldId="277"/>
        </pc:sldMkLst>
      </pc:sldChg>
      <pc:sldChg chg="new del setBg">
        <pc:chgData name="Bas van Veen | Maatschap voor Communicatie" userId="565645d4-daa8-4d5e-8a3d-e30fd043669d" providerId="ADAL" clId="{8DB0312E-6F98-4BAF-A95F-9606AFA7CF53}" dt="2025-11-04T13:35:26.375" v="1226" actId="2696"/>
        <pc:sldMkLst>
          <pc:docMk/>
          <pc:sldMk cId="3256867775" sldId="277"/>
        </pc:sldMkLst>
      </pc:sldChg>
      <pc:sldChg chg="add del">
        <pc:chgData name="Bas van Veen | Maatschap voor Communicatie" userId="565645d4-daa8-4d5e-8a3d-e30fd043669d" providerId="ADAL" clId="{8DB0312E-6F98-4BAF-A95F-9606AFA7CF53}" dt="2025-11-04T13:37:42.436" v="1228"/>
        <pc:sldMkLst>
          <pc:docMk/>
          <pc:sldMk cId="3389027049" sldId="277"/>
        </pc:sldMkLst>
      </pc:sldChg>
      <pc:sldChg chg="modSp add mod ord">
        <pc:chgData name="Bas van Veen | Maatschap voor Communicatie" userId="565645d4-daa8-4d5e-8a3d-e30fd043669d" providerId="ADAL" clId="{8DB0312E-6F98-4BAF-A95F-9606AFA7CF53}" dt="2025-11-04T13:33:16.747" v="1135"/>
        <pc:sldMkLst>
          <pc:docMk/>
          <pc:sldMk cId="670041407" sldId="278"/>
        </pc:sldMkLst>
        <pc:spChg chg="mod">
          <ac:chgData name="Bas van Veen | Maatschap voor Communicatie" userId="565645d4-daa8-4d5e-8a3d-e30fd043669d" providerId="ADAL" clId="{8DB0312E-6F98-4BAF-A95F-9606AFA7CF53}" dt="2025-11-04T13:33:13.449" v="1133" actId="20577"/>
          <ac:spMkLst>
            <pc:docMk/>
            <pc:sldMk cId="670041407" sldId="278"/>
            <ac:spMk id="2" creationId="{30DF4351-FD29-9CD0-6365-7C34FE3A28C0}"/>
          </ac:spMkLst>
        </pc:spChg>
        <pc:spChg chg="mod">
          <ac:chgData name="Bas van Veen | Maatschap voor Communicatie" userId="565645d4-daa8-4d5e-8a3d-e30fd043669d" providerId="ADAL" clId="{8DB0312E-6F98-4BAF-A95F-9606AFA7CF53}" dt="2025-11-04T13:30:25.486" v="1037" actId="20577"/>
          <ac:spMkLst>
            <pc:docMk/>
            <pc:sldMk cId="670041407" sldId="278"/>
            <ac:spMk id="3" creationId="{1B82D7E8-659D-82E3-CAD6-59D96BD25F03}"/>
          </ac:spMkLst>
        </pc:spChg>
      </pc:sldChg>
      <pc:sldChg chg="new del">
        <pc:chgData name="Bas van Veen | Maatschap voor Communicatie" userId="565645d4-daa8-4d5e-8a3d-e30fd043669d" providerId="ADAL" clId="{8DB0312E-6F98-4BAF-A95F-9606AFA7CF53}" dt="2025-11-04T13:06:41.449" v="722" actId="680"/>
        <pc:sldMkLst>
          <pc:docMk/>
          <pc:sldMk cId="2876963336" sldId="279"/>
        </pc:sldMkLst>
      </pc:sldChg>
      <pc:sldChg chg="addSp delSp modSp new mod">
        <pc:chgData name="Bas van Veen | Maatschap voor Communicatie" userId="565645d4-daa8-4d5e-8a3d-e30fd043669d" providerId="ADAL" clId="{8DB0312E-6F98-4BAF-A95F-9606AFA7CF53}" dt="2025-11-04T13:17:38.608" v="747" actId="14100"/>
        <pc:sldMkLst>
          <pc:docMk/>
          <pc:sldMk cId="3666996563" sldId="279"/>
        </pc:sldMkLst>
        <pc:spChg chg="mod">
          <ac:chgData name="Bas van Veen | Maatschap voor Communicatie" userId="565645d4-daa8-4d5e-8a3d-e30fd043669d" providerId="ADAL" clId="{8DB0312E-6F98-4BAF-A95F-9606AFA7CF53}" dt="2025-11-04T13:08:49.425" v="736" actId="20577"/>
          <ac:spMkLst>
            <pc:docMk/>
            <pc:sldMk cId="3666996563" sldId="279"/>
            <ac:spMk id="2" creationId="{9B5C156F-A75B-2590-FFBB-A52460C19AB7}"/>
          </ac:spMkLst>
        </pc:spChg>
        <pc:spChg chg="del">
          <ac:chgData name="Bas van Veen | Maatschap voor Communicatie" userId="565645d4-daa8-4d5e-8a3d-e30fd043669d" providerId="ADAL" clId="{8DB0312E-6F98-4BAF-A95F-9606AFA7CF53}" dt="2025-11-04T13:07:32.890" v="724"/>
          <ac:spMkLst>
            <pc:docMk/>
            <pc:sldMk cId="3666996563" sldId="279"/>
            <ac:spMk id="3" creationId="{0F8BD3DA-F97F-A39A-D7B6-6A2724902DBC}"/>
          </ac:spMkLst>
        </pc:spChg>
        <pc:spChg chg="add del">
          <ac:chgData name="Bas van Veen | Maatschap voor Communicatie" userId="565645d4-daa8-4d5e-8a3d-e30fd043669d" providerId="ADAL" clId="{8DB0312E-6F98-4BAF-A95F-9606AFA7CF53}" dt="2025-11-04T13:17:35.570" v="745" actId="931"/>
          <ac:spMkLst>
            <pc:docMk/>
            <pc:sldMk cId="3666996563" sldId="279"/>
            <ac:spMk id="4" creationId="{27FB831B-0048-1D70-0473-312D92865215}"/>
          </ac:spMkLst>
        </pc:spChg>
        <pc:picChg chg="add mod">
          <ac:chgData name="Bas van Veen | Maatschap voor Communicatie" userId="565645d4-daa8-4d5e-8a3d-e30fd043669d" providerId="ADAL" clId="{8DB0312E-6F98-4BAF-A95F-9606AFA7CF53}" dt="2025-11-04T13:07:32.890" v="724"/>
          <ac:picMkLst>
            <pc:docMk/>
            <pc:sldMk cId="3666996563" sldId="279"/>
            <ac:picMk id="6" creationId="{63B517FE-C303-2301-C348-F9FCB0ECFD51}"/>
          </ac:picMkLst>
        </pc:picChg>
        <pc:picChg chg="add mod">
          <ac:chgData name="Bas van Veen | Maatschap voor Communicatie" userId="565645d4-daa8-4d5e-8a3d-e30fd043669d" providerId="ADAL" clId="{8DB0312E-6F98-4BAF-A95F-9606AFA7CF53}" dt="2025-11-04T13:15:04.841" v="740"/>
          <ac:picMkLst>
            <pc:docMk/>
            <pc:sldMk cId="3666996563" sldId="279"/>
            <ac:picMk id="7" creationId="{3622A832-4EF9-7624-B2A3-6178124700DB}"/>
          </ac:picMkLst>
        </pc:picChg>
        <pc:picChg chg="add mod">
          <ac:chgData name="Bas van Veen | Maatschap voor Communicatie" userId="565645d4-daa8-4d5e-8a3d-e30fd043669d" providerId="ADAL" clId="{8DB0312E-6F98-4BAF-A95F-9606AFA7CF53}" dt="2025-11-04T13:17:38.608" v="747" actId="14100"/>
          <ac:picMkLst>
            <pc:docMk/>
            <pc:sldMk cId="3666996563" sldId="279"/>
            <ac:picMk id="9" creationId="{C848782F-0F48-C4E8-C964-26B2B6877073}"/>
          </ac:picMkLst>
        </pc:picChg>
        <pc:picChg chg="add mod">
          <ac:chgData name="Bas van Veen | Maatschap voor Communicatie" userId="565645d4-daa8-4d5e-8a3d-e30fd043669d" providerId="ADAL" clId="{8DB0312E-6F98-4BAF-A95F-9606AFA7CF53}" dt="2025-11-04T13:15:10.257" v="744"/>
          <ac:picMkLst>
            <pc:docMk/>
            <pc:sldMk cId="3666996563" sldId="279"/>
            <ac:picMk id="1026" creationId="{6969F3C8-165B-E963-6D07-251AB00C0AC7}"/>
          </ac:picMkLst>
        </pc:picChg>
      </pc:sldChg>
      <pc:sldChg chg="modSp add mod ord">
        <pc:chgData name="Bas van Veen | Maatschap voor Communicatie" userId="565645d4-daa8-4d5e-8a3d-e30fd043669d" providerId="ADAL" clId="{8DB0312E-6F98-4BAF-A95F-9606AFA7CF53}" dt="2025-11-04T13:32:10.103" v="1119" actId="20577"/>
        <pc:sldMkLst>
          <pc:docMk/>
          <pc:sldMk cId="1051232609" sldId="280"/>
        </pc:sldMkLst>
        <pc:spChg chg="mod">
          <ac:chgData name="Bas van Veen | Maatschap voor Communicatie" userId="565645d4-daa8-4d5e-8a3d-e30fd043669d" providerId="ADAL" clId="{8DB0312E-6F98-4BAF-A95F-9606AFA7CF53}" dt="2025-11-04T13:32:10.103" v="1119" actId="20577"/>
          <ac:spMkLst>
            <pc:docMk/>
            <pc:sldMk cId="1051232609" sldId="280"/>
            <ac:spMk id="3" creationId="{6CE4C170-86BF-2641-2893-C919591CEF08}"/>
          </ac:spMkLst>
        </pc:spChg>
      </pc:sldChg>
      <pc:sldChg chg="addSp delSp modSp add mod ord modClrScheme chgLayout">
        <pc:chgData name="Bas van Veen | Maatschap voor Communicatie" userId="565645d4-daa8-4d5e-8a3d-e30fd043669d" providerId="ADAL" clId="{8DB0312E-6F98-4BAF-A95F-9606AFA7CF53}" dt="2025-11-04T13:44:01.751" v="1277" actId="26606"/>
        <pc:sldMkLst>
          <pc:docMk/>
          <pc:sldMk cId="2351844759" sldId="281"/>
        </pc:sldMkLst>
        <pc:spChg chg="mod">
          <ac:chgData name="Bas van Veen | Maatschap voor Communicatie" userId="565645d4-daa8-4d5e-8a3d-e30fd043669d" providerId="ADAL" clId="{8DB0312E-6F98-4BAF-A95F-9606AFA7CF53}" dt="2025-11-04T13:44:01.751" v="1277" actId="26606"/>
          <ac:spMkLst>
            <pc:docMk/>
            <pc:sldMk cId="2351844759" sldId="281"/>
            <ac:spMk id="2" creationId="{74B6F561-A8BF-666F-DAD3-2FD850048E1C}"/>
          </ac:spMkLst>
        </pc:spChg>
        <pc:spChg chg="add del mod">
          <ac:chgData name="Bas van Veen | Maatschap voor Communicatie" userId="565645d4-daa8-4d5e-8a3d-e30fd043669d" providerId="ADAL" clId="{8DB0312E-6F98-4BAF-A95F-9606AFA7CF53}" dt="2025-11-04T13:44:01.751" v="1277" actId="26606"/>
          <ac:spMkLst>
            <pc:docMk/>
            <pc:sldMk cId="2351844759" sldId="281"/>
            <ac:spMk id="3" creationId="{87E08044-90C3-E551-D14A-5443CC54A905}"/>
          </ac:spMkLst>
        </pc:spChg>
        <pc:spChg chg="add del mod">
          <ac:chgData name="Bas van Veen | Maatschap voor Communicatie" userId="565645d4-daa8-4d5e-8a3d-e30fd043669d" providerId="ADAL" clId="{8DB0312E-6F98-4BAF-A95F-9606AFA7CF53}" dt="2025-11-04T13:44:01.751" v="1277" actId="26606"/>
          <ac:spMkLst>
            <pc:docMk/>
            <pc:sldMk cId="2351844759" sldId="281"/>
            <ac:spMk id="9" creationId="{483F046C-60FE-84B5-EEA9-E6C3CE338FFF}"/>
          </ac:spMkLst>
        </pc:spChg>
        <pc:graphicFrameChg chg="add del mod">
          <ac:chgData name="Bas van Veen | Maatschap voor Communicatie" userId="565645d4-daa8-4d5e-8a3d-e30fd043669d" providerId="ADAL" clId="{8DB0312E-6F98-4BAF-A95F-9606AFA7CF53}" dt="2025-11-04T13:44:01.751" v="1277" actId="26606"/>
          <ac:graphicFrameMkLst>
            <pc:docMk/>
            <pc:sldMk cId="2351844759" sldId="281"/>
            <ac:graphicFrameMk id="5" creationId="{839775FC-5841-1DB7-EC07-F028C425E42C}"/>
          </ac:graphicFrameMkLst>
        </pc:graphicFrameChg>
      </pc:sldChg>
      <pc:sldChg chg="add del">
        <pc:chgData name="Bas van Veen | Maatschap voor Communicatie" userId="565645d4-daa8-4d5e-8a3d-e30fd043669d" providerId="ADAL" clId="{8DB0312E-6F98-4BAF-A95F-9606AFA7CF53}" dt="2025-11-04T13:37:42.436" v="1228"/>
        <pc:sldMkLst>
          <pc:docMk/>
          <pc:sldMk cId="2389031008" sldId="282"/>
        </pc:sldMkLst>
      </pc:sldChg>
      <pc:sldChg chg="add">
        <pc:chgData name="Bas van Veen | Maatschap voor Communicatie" userId="565645d4-daa8-4d5e-8a3d-e30fd043669d" providerId="ADAL" clId="{8DB0312E-6F98-4BAF-A95F-9606AFA7CF53}" dt="2025-11-04T13:37:53.200" v="1229"/>
        <pc:sldMkLst>
          <pc:docMk/>
          <pc:sldMk cId="4277506064" sldId="282"/>
        </pc:sldMkLst>
      </pc:sldChg>
      <pc:sldChg chg="add del">
        <pc:chgData name="Bas van Veen | Maatschap voor Communicatie" userId="565645d4-daa8-4d5e-8a3d-e30fd043669d" providerId="ADAL" clId="{8DB0312E-6F98-4BAF-A95F-9606AFA7CF53}" dt="2025-11-04T13:37:42.436" v="1228"/>
        <pc:sldMkLst>
          <pc:docMk/>
          <pc:sldMk cId="2239000939" sldId="283"/>
        </pc:sldMkLst>
      </pc:sldChg>
      <pc:sldChg chg="add">
        <pc:chgData name="Bas van Veen | Maatschap voor Communicatie" userId="565645d4-daa8-4d5e-8a3d-e30fd043669d" providerId="ADAL" clId="{8DB0312E-6F98-4BAF-A95F-9606AFA7CF53}" dt="2025-11-04T13:37:53.200" v="1229"/>
        <pc:sldMkLst>
          <pc:docMk/>
          <pc:sldMk cId="2566581053" sldId="283"/>
        </pc:sldMkLst>
      </pc:sldChg>
      <pc:sldChg chg="add">
        <pc:chgData name="Bas van Veen | Maatschap voor Communicatie" userId="565645d4-daa8-4d5e-8a3d-e30fd043669d" providerId="ADAL" clId="{8DB0312E-6F98-4BAF-A95F-9606AFA7CF53}" dt="2025-11-04T13:37:53.200" v="1229"/>
        <pc:sldMkLst>
          <pc:docMk/>
          <pc:sldMk cId="135847187" sldId="284"/>
        </pc:sldMkLst>
      </pc:sldChg>
      <pc:sldChg chg="add del">
        <pc:chgData name="Bas van Veen | Maatschap voor Communicatie" userId="565645d4-daa8-4d5e-8a3d-e30fd043669d" providerId="ADAL" clId="{8DB0312E-6F98-4BAF-A95F-9606AFA7CF53}" dt="2025-11-04T13:37:42.436" v="1228"/>
        <pc:sldMkLst>
          <pc:docMk/>
          <pc:sldMk cId="4277506064" sldId="284"/>
        </pc:sldMkLst>
      </pc:sldChg>
      <pc:sldChg chg="add">
        <pc:chgData name="Bas van Veen | Maatschap voor Communicatie" userId="565645d4-daa8-4d5e-8a3d-e30fd043669d" providerId="ADAL" clId="{8DB0312E-6F98-4BAF-A95F-9606AFA7CF53}" dt="2025-11-04T13:37:53.200" v="1229"/>
        <pc:sldMkLst>
          <pc:docMk/>
          <pc:sldMk cId="113759025" sldId="285"/>
        </pc:sldMkLst>
      </pc:sldChg>
      <pc:sldChg chg="add del">
        <pc:chgData name="Bas van Veen | Maatschap voor Communicatie" userId="565645d4-daa8-4d5e-8a3d-e30fd043669d" providerId="ADAL" clId="{8DB0312E-6F98-4BAF-A95F-9606AFA7CF53}" dt="2025-11-04T13:37:42.436" v="1228"/>
        <pc:sldMkLst>
          <pc:docMk/>
          <pc:sldMk cId="2566581053" sldId="285"/>
        </pc:sldMkLst>
      </pc:sldChg>
      <pc:sldChg chg="add del">
        <pc:chgData name="Bas van Veen | Maatschap voor Communicatie" userId="565645d4-daa8-4d5e-8a3d-e30fd043669d" providerId="ADAL" clId="{8DB0312E-6F98-4BAF-A95F-9606AFA7CF53}" dt="2025-11-04T13:37:42.436" v="1228"/>
        <pc:sldMkLst>
          <pc:docMk/>
          <pc:sldMk cId="135847187" sldId="286"/>
        </pc:sldMkLst>
      </pc:sldChg>
      <pc:sldChg chg="add">
        <pc:chgData name="Bas van Veen | Maatschap voor Communicatie" userId="565645d4-daa8-4d5e-8a3d-e30fd043669d" providerId="ADAL" clId="{8DB0312E-6F98-4BAF-A95F-9606AFA7CF53}" dt="2025-11-04T13:37:53.200" v="1229"/>
        <pc:sldMkLst>
          <pc:docMk/>
          <pc:sldMk cId="800121757" sldId="286"/>
        </pc:sldMkLst>
      </pc:sldChg>
      <pc:sldChg chg="add del">
        <pc:chgData name="Bas van Veen | Maatschap voor Communicatie" userId="565645d4-daa8-4d5e-8a3d-e30fd043669d" providerId="ADAL" clId="{8DB0312E-6F98-4BAF-A95F-9606AFA7CF53}" dt="2025-11-04T13:37:42.436" v="1228"/>
        <pc:sldMkLst>
          <pc:docMk/>
          <pc:sldMk cId="113759025" sldId="287"/>
        </pc:sldMkLst>
      </pc:sldChg>
      <pc:sldChg chg="add del">
        <pc:chgData name="Bas van Veen | Maatschap voor Communicatie" userId="565645d4-daa8-4d5e-8a3d-e30fd043669d" providerId="ADAL" clId="{8DB0312E-6F98-4BAF-A95F-9606AFA7CF53}" dt="2025-11-04T13:39:21.572" v="1263" actId="2696"/>
        <pc:sldMkLst>
          <pc:docMk/>
          <pc:sldMk cId="2389031008" sldId="287"/>
        </pc:sldMkLst>
      </pc:sldChg>
      <pc:sldChg chg="add del">
        <pc:chgData name="Bas van Veen | Maatschap voor Communicatie" userId="565645d4-daa8-4d5e-8a3d-e30fd043669d" providerId="ADAL" clId="{8DB0312E-6F98-4BAF-A95F-9606AFA7CF53}" dt="2025-11-04T13:37:42.436" v="1228"/>
        <pc:sldMkLst>
          <pc:docMk/>
          <pc:sldMk cId="800121757" sldId="288"/>
        </pc:sldMkLst>
      </pc:sldChg>
      <pc:sldChg chg="modSp add mod">
        <pc:chgData name="Bas van Veen | Maatschap voor Communicatie" userId="565645d4-daa8-4d5e-8a3d-e30fd043669d" providerId="ADAL" clId="{8DB0312E-6F98-4BAF-A95F-9606AFA7CF53}" dt="2025-11-04T13:39:17.190" v="1262" actId="20577"/>
        <pc:sldMkLst>
          <pc:docMk/>
          <pc:sldMk cId="2991294035" sldId="288"/>
        </pc:sldMkLst>
        <pc:spChg chg="mod">
          <ac:chgData name="Bas van Veen | Maatschap voor Communicatie" userId="565645d4-daa8-4d5e-8a3d-e30fd043669d" providerId="ADAL" clId="{8DB0312E-6F98-4BAF-A95F-9606AFA7CF53}" dt="2025-11-04T13:39:06.707" v="1259" actId="20577"/>
          <ac:spMkLst>
            <pc:docMk/>
            <pc:sldMk cId="2991294035" sldId="288"/>
            <ac:spMk id="5" creationId="{0CF2B779-DA25-D0B6-1DB7-C3A8F048E13A}"/>
          </ac:spMkLst>
        </pc:spChg>
        <pc:spChg chg="mod">
          <ac:chgData name="Bas van Veen | Maatschap voor Communicatie" userId="565645d4-daa8-4d5e-8a3d-e30fd043669d" providerId="ADAL" clId="{8DB0312E-6F98-4BAF-A95F-9606AFA7CF53}" dt="2025-11-04T13:39:17.190" v="1262" actId="20577"/>
          <ac:spMkLst>
            <pc:docMk/>
            <pc:sldMk cId="2991294035" sldId="288"/>
            <ac:spMk id="6" creationId="{F5F1E22A-FBF2-793A-E05C-F931B68538B8}"/>
          </ac:spMkLst>
        </pc:spChg>
      </pc:sldChg>
      <pc:sldChg chg="add del">
        <pc:chgData name="Bas van Veen | Maatschap voor Communicatie" userId="565645d4-daa8-4d5e-8a3d-e30fd043669d" providerId="ADAL" clId="{8DB0312E-6F98-4BAF-A95F-9606AFA7CF53}" dt="2025-11-04T13:37:42.436" v="1228"/>
        <pc:sldMkLst>
          <pc:docMk/>
          <pc:sldMk cId="610110011" sldId="289"/>
        </pc:sldMkLst>
      </pc:sldChg>
      <pc:sldChg chg="addSp delSp modSp new mod">
        <pc:chgData name="Bas van Veen | Maatschap voor Communicatie" userId="565645d4-daa8-4d5e-8a3d-e30fd043669d" providerId="ADAL" clId="{8DB0312E-6F98-4BAF-A95F-9606AFA7CF53}" dt="2025-11-04T13:43:30.425" v="1275" actId="14100"/>
        <pc:sldMkLst>
          <pc:docMk/>
          <pc:sldMk cId="3809610123" sldId="289"/>
        </pc:sldMkLst>
        <pc:spChg chg="mod">
          <ac:chgData name="Bas van Veen | Maatschap voor Communicatie" userId="565645d4-daa8-4d5e-8a3d-e30fd043669d" providerId="ADAL" clId="{8DB0312E-6F98-4BAF-A95F-9606AFA7CF53}" dt="2025-11-04T13:43:18.303" v="1273" actId="20577"/>
          <ac:spMkLst>
            <pc:docMk/>
            <pc:sldMk cId="3809610123" sldId="289"/>
            <ac:spMk id="2" creationId="{46009351-9834-491D-DF76-5CA058DC42DF}"/>
          </ac:spMkLst>
        </pc:spChg>
        <pc:spChg chg="del">
          <ac:chgData name="Bas van Veen | Maatschap voor Communicatie" userId="565645d4-daa8-4d5e-8a3d-e30fd043669d" providerId="ADAL" clId="{8DB0312E-6F98-4BAF-A95F-9606AFA7CF53}" dt="2025-11-04T13:43:13.521" v="1265" actId="22"/>
          <ac:spMkLst>
            <pc:docMk/>
            <pc:sldMk cId="3809610123" sldId="289"/>
            <ac:spMk id="3" creationId="{50DD3406-892B-35F4-6CAB-33DE75DD262E}"/>
          </ac:spMkLst>
        </pc:spChg>
        <pc:picChg chg="add mod ord">
          <ac:chgData name="Bas van Veen | Maatschap voor Communicatie" userId="565645d4-daa8-4d5e-8a3d-e30fd043669d" providerId="ADAL" clId="{8DB0312E-6F98-4BAF-A95F-9606AFA7CF53}" dt="2025-11-04T13:43:30.425" v="1275" actId="14100"/>
          <ac:picMkLst>
            <pc:docMk/>
            <pc:sldMk cId="3809610123" sldId="289"/>
            <ac:picMk id="5" creationId="{86E97E5E-D582-F3D9-3957-AC9BE93F9E9A}"/>
          </ac:picMkLst>
        </pc:picChg>
      </pc:sldChg>
      <pc:sldChg chg="add">
        <pc:chgData name="Bas van Veen | Maatschap voor Communicatie" userId="565645d4-daa8-4d5e-8a3d-e30fd043669d" providerId="ADAL" clId="{8DB0312E-6F98-4BAF-A95F-9606AFA7CF53}" dt="2025-11-04T13:44:40.085" v="1285"/>
        <pc:sldMkLst>
          <pc:docMk/>
          <pc:sldMk cId="1293468899" sldId="29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322374-E9D4-4C96-AB70-A8C1868D35C9}" type="datetimeFigureOut">
              <a:rPr lang="nl-NL" smtClean="0"/>
              <a:t>4-11-2025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547615-DEDA-467E-A5C0-1E715419A165}" type="slidenum">
              <a:rPr lang="nl-NL" smtClean="0"/>
              <a:t>‹nr.›</a:t>
            </a:fld>
            <a:endParaRPr lang="nl-NL"/>
          </a:p>
        </p:txBody>
      </p:sp>
    </p:spTree>
    <p:extLst>
      <p:ext uri="{BB962C8B-B14F-4D97-AF65-F5344CB8AC3E}">
        <p14:creationId xmlns:p14="http://schemas.microsoft.com/office/powerpoint/2010/main" val="1234305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5547615-DEDA-467E-A5C0-1E715419A165}" type="slidenum">
              <a:rPr lang="nl-NL" smtClean="0"/>
              <a:t>1</a:t>
            </a:fld>
            <a:endParaRPr lang="nl-NL"/>
          </a:p>
        </p:txBody>
      </p:sp>
    </p:spTree>
    <p:extLst>
      <p:ext uri="{BB962C8B-B14F-4D97-AF65-F5344CB8AC3E}">
        <p14:creationId xmlns:p14="http://schemas.microsoft.com/office/powerpoint/2010/main" val="1191151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err="1">
                <a:ea typeface="Calibri"/>
                <a:cs typeface="Calibri"/>
              </a:rPr>
              <a:t>Vraagtekens</a:t>
            </a:r>
            <a:r>
              <a:rPr lang="en-US" dirty="0">
                <a:ea typeface="Calibri"/>
                <a:cs typeface="Calibri"/>
              </a:rPr>
              <a:t> </a:t>
            </a:r>
            <a:r>
              <a:rPr lang="en-US" dirty="0" err="1">
                <a:ea typeface="Calibri"/>
                <a:cs typeface="Calibri"/>
              </a:rPr>
              <a:t>bij</a:t>
            </a:r>
            <a:r>
              <a:rPr lang="en-US" dirty="0">
                <a:ea typeface="Calibri"/>
                <a:cs typeface="Calibri"/>
              </a:rPr>
              <a:t> </a:t>
            </a:r>
            <a:r>
              <a:rPr lang="en-US" dirty="0" err="1">
                <a:ea typeface="Calibri"/>
                <a:cs typeface="Calibri"/>
              </a:rPr>
              <a:t>kernenergie</a:t>
            </a:r>
            <a:r>
              <a:rPr lang="en-US" dirty="0">
                <a:ea typeface="Calibri"/>
                <a:cs typeface="Calibri"/>
              </a:rPr>
              <a:t>. Geen </a:t>
            </a:r>
            <a:r>
              <a:rPr lang="en-US" dirty="0" err="1">
                <a:ea typeface="Calibri"/>
                <a:cs typeface="Calibri"/>
              </a:rPr>
              <a:t>kruizen</a:t>
            </a:r>
            <a:r>
              <a:rPr lang="en-US" dirty="0">
                <a:ea typeface="Calibri"/>
                <a:cs typeface="Calibri"/>
              </a:rPr>
              <a:t> </a:t>
            </a:r>
            <a:r>
              <a:rPr lang="en-US" dirty="0" err="1">
                <a:ea typeface="Calibri"/>
                <a:cs typeface="Calibri"/>
              </a:rPr>
              <a:t>wel</a:t>
            </a:r>
            <a:r>
              <a:rPr lang="en-US" dirty="0">
                <a:ea typeface="Calibri"/>
                <a:cs typeface="Calibri"/>
              </a:rPr>
              <a:t> </a:t>
            </a:r>
            <a:r>
              <a:rPr lang="en-US" dirty="0" err="1">
                <a:ea typeface="Calibri"/>
                <a:cs typeface="Calibri"/>
              </a:rPr>
              <a:t>circels</a:t>
            </a:r>
            <a:r>
              <a:rPr lang="en-US" dirty="0">
                <a:ea typeface="Calibri"/>
                <a:cs typeface="Calibri"/>
              </a:rPr>
              <a:t> over </a:t>
            </a:r>
            <a:r>
              <a:rPr lang="en-US" dirty="0" err="1">
                <a:ea typeface="Calibri"/>
                <a:cs typeface="Calibri"/>
              </a:rPr>
              <a:t>degenen</a:t>
            </a:r>
            <a:r>
              <a:rPr lang="en-US" dirty="0">
                <a:ea typeface="Calibri"/>
                <a:cs typeface="Calibri"/>
              </a:rPr>
              <a:t> die </a:t>
            </a:r>
            <a:r>
              <a:rPr lang="en-US" dirty="0" err="1">
                <a:ea typeface="Calibri"/>
                <a:cs typeface="Calibri"/>
              </a:rPr>
              <a:t>doorgaan</a:t>
            </a:r>
            <a:r>
              <a:rPr lang="en-US" dirty="0">
                <a:ea typeface="Calibri"/>
                <a:cs typeface="Calibri"/>
              </a:rPr>
              <a:t>. </a:t>
            </a:r>
            <a:r>
              <a:rPr lang="en-US" dirty="0" err="1">
                <a:ea typeface="Calibri"/>
                <a:cs typeface="Calibri"/>
              </a:rPr>
              <a:t>Misschien</a:t>
            </a:r>
            <a:r>
              <a:rPr lang="en-US" dirty="0">
                <a:ea typeface="Calibri"/>
                <a:cs typeface="Calibri"/>
              </a:rPr>
              <a:t> ga </a:t>
            </a:r>
            <a:r>
              <a:rPr lang="en-US" dirty="0" err="1">
                <a:ea typeface="Calibri"/>
                <a:cs typeface="Calibri"/>
              </a:rPr>
              <a:t>ik</a:t>
            </a:r>
            <a:r>
              <a:rPr lang="en-US">
                <a:ea typeface="Calibri"/>
                <a:cs typeface="Calibri"/>
              </a:rPr>
              <a:t> ze transparant.</a:t>
            </a:r>
            <a:endParaRPr lang="en-US" dirty="0">
              <a:ea typeface="Calibri"/>
              <a:cs typeface="Calibri"/>
            </a:endParaRPr>
          </a:p>
        </p:txBody>
      </p:sp>
      <p:sp>
        <p:nvSpPr>
          <p:cNvPr id="4" name="Tijdelijke aanduiding voor dianummer 3"/>
          <p:cNvSpPr>
            <a:spLocks noGrp="1"/>
          </p:cNvSpPr>
          <p:nvPr>
            <p:ph type="sldNum" sz="quarter" idx="5"/>
          </p:nvPr>
        </p:nvSpPr>
        <p:spPr/>
        <p:txBody>
          <a:bodyPr/>
          <a:lstStyle/>
          <a:p>
            <a:fld id="{85547615-DEDA-467E-A5C0-1E715419A165}" type="slidenum">
              <a:rPr lang="nl-NL" smtClean="0"/>
              <a:t>11</a:t>
            </a:fld>
            <a:endParaRPr lang="nl-NL"/>
          </a:p>
        </p:txBody>
      </p:sp>
    </p:spTree>
    <p:extLst>
      <p:ext uri="{BB962C8B-B14F-4D97-AF65-F5344CB8AC3E}">
        <p14:creationId xmlns:p14="http://schemas.microsoft.com/office/powerpoint/2010/main" val="4130495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err="1">
                <a:ea typeface="Calibri"/>
                <a:cs typeface="Calibri"/>
              </a:rPr>
              <a:t>Verkeerde</a:t>
            </a:r>
            <a:r>
              <a:rPr lang="en-US" dirty="0">
                <a:ea typeface="Calibri"/>
                <a:cs typeface="Calibri"/>
              </a:rPr>
              <a:t> </a:t>
            </a:r>
            <a:r>
              <a:rPr lang="en-US" dirty="0" err="1">
                <a:ea typeface="Calibri"/>
                <a:cs typeface="Calibri"/>
              </a:rPr>
              <a:t>kosten</a:t>
            </a:r>
            <a:r>
              <a:rPr lang="en-US" dirty="0">
                <a:ea typeface="Calibri"/>
                <a:cs typeface="Calibri"/>
              </a:rPr>
              <a:t> </a:t>
            </a:r>
            <a:r>
              <a:rPr lang="en-US" dirty="0" err="1">
                <a:ea typeface="Calibri"/>
                <a:cs typeface="Calibri"/>
              </a:rPr>
              <a:t>getallen</a:t>
            </a:r>
            <a:r>
              <a:rPr lang="en-US" dirty="0">
                <a:ea typeface="Calibri"/>
                <a:cs typeface="Calibri"/>
              </a:rPr>
              <a:t>. </a:t>
            </a:r>
            <a:r>
              <a:rPr lang="en-US" dirty="0" err="1">
                <a:ea typeface="Calibri"/>
                <a:cs typeface="Calibri"/>
              </a:rPr>
              <a:t>Maandelijkse</a:t>
            </a:r>
            <a:r>
              <a:rPr lang="en-US" dirty="0">
                <a:ea typeface="Calibri"/>
                <a:cs typeface="Calibri"/>
              </a:rPr>
              <a:t> </a:t>
            </a:r>
            <a:r>
              <a:rPr lang="en-US" dirty="0" err="1">
                <a:ea typeface="Calibri"/>
                <a:cs typeface="Calibri"/>
              </a:rPr>
              <a:t>lasten</a:t>
            </a:r>
            <a:r>
              <a:rPr lang="en-US" dirty="0">
                <a:ea typeface="Calibri"/>
                <a:cs typeface="Calibri"/>
              </a:rPr>
              <a:t> die </a:t>
            </a:r>
            <a:r>
              <a:rPr lang="en-US" dirty="0" err="1">
                <a:ea typeface="Calibri"/>
                <a:cs typeface="Calibri"/>
              </a:rPr>
              <a:t>een</a:t>
            </a:r>
            <a:r>
              <a:rPr lang="en-US" dirty="0">
                <a:ea typeface="Calibri"/>
                <a:cs typeface="Calibri"/>
              </a:rPr>
              <a:t> </a:t>
            </a:r>
            <a:r>
              <a:rPr lang="en-US" dirty="0" err="1">
                <a:ea typeface="Calibri"/>
                <a:cs typeface="Calibri"/>
              </a:rPr>
              <a:t>bewoner</a:t>
            </a:r>
            <a:r>
              <a:rPr lang="en-US" dirty="0">
                <a:ea typeface="Calibri"/>
                <a:cs typeface="Calibri"/>
              </a:rPr>
              <a:t> </a:t>
            </a:r>
            <a:r>
              <a:rPr lang="en-US" dirty="0" err="1">
                <a:ea typeface="Calibri"/>
                <a:cs typeface="Calibri"/>
              </a:rPr>
              <a:t>heeft</a:t>
            </a:r>
            <a:r>
              <a:rPr lang="en-US" dirty="0">
                <a:ea typeface="Calibri"/>
                <a:cs typeface="Calibri"/>
              </a:rPr>
              <a:t>. Thijs </a:t>
            </a:r>
            <a:r>
              <a:rPr lang="en-US" dirty="0" err="1">
                <a:ea typeface="Calibri"/>
                <a:cs typeface="Calibri"/>
              </a:rPr>
              <a:t>checken</a:t>
            </a:r>
            <a:r>
              <a:rPr lang="en-US" dirty="0">
                <a:ea typeface="Calibri"/>
                <a:cs typeface="Calibri"/>
              </a:rPr>
              <a:t> via mail. </a:t>
            </a:r>
            <a:r>
              <a:rPr lang="en-US" dirty="0" err="1">
                <a:ea typeface="Calibri"/>
                <a:cs typeface="Calibri"/>
              </a:rPr>
              <a:t>Getallen</a:t>
            </a:r>
            <a:r>
              <a:rPr lang="en-US" dirty="0">
                <a:ea typeface="Calibri"/>
                <a:cs typeface="Calibri"/>
              </a:rPr>
              <a:t> </a:t>
            </a:r>
            <a:r>
              <a:rPr lang="en-US" dirty="0" err="1">
                <a:ea typeface="Calibri"/>
                <a:cs typeface="Calibri"/>
              </a:rPr>
              <a:t>afronden</a:t>
            </a:r>
            <a:r>
              <a:rPr lang="en-US" dirty="0">
                <a:ea typeface="Calibri"/>
                <a:cs typeface="Calibri"/>
              </a:rPr>
              <a:t>. Geen </a:t>
            </a:r>
            <a:r>
              <a:rPr lang="en-US" dirty="0" err="1">
                <a:ea typeface="Calibri"/>
                <a:cs typeface="Calibri"/>
              </a:rPr>
              <a:t>kruizen</a:t>
            </a:r>
            <a:r>
              <a:rPr lang="en-US" dirty="0">
                <a:ea typeface="Calibri"/>
                <a:cs typeface="Calibri"/>
              </a:rPr>
              <a:t>. Wel </a:t>
            </a:r>
            <a:r>
              <a:rPr lang="en-US" dirty="0" err="1">
                <a:ea typeface="Calibri"/>
                <a:cs typeface="Calibri"/>
              </a:rPr>
              <a:t>pijltjes</a:t>
            </a:r>
          </a:p>
        </p:txBody>
      </p:sp>
      <p:sp>
        <p:nvSpPr>
          <p:cNvPr id="4" name="Tijdelijke aanduiding voor dianummer 3"/>
          <p:cNvSpPr>
            <a:spLocks noGrp="1"/>
          </p:cNvSpPr>
          <p:nvPr>
            <p:ph type="sldNum" sz="quarter" idx="5"/>
          </p:nvPr>
        </p:nvSpPr>
        <p:spPr/>
        <p:txBody>
          <a:bodyPr/>
          <a:lstStyle/>
          <a:p>
            <a:fld id="{85547615-DEDA-467E-A5C0-1E715419A165}" type="slidenum">
              <a:rPr lang="nl-NL" smtClean="0"/>
              <a:t>13</a:t>
            </a:fld>
            <a:endParaRPr lang="nl-NL"/>
          </a:p>
        </p:txBody>
      </p:sp>
    </p:spTree>
    <p:extLst>
      <p:ext uri="{BB962C8B-B14F-4D97-AF65-F5344CB8AC3E}">
        <p14:creationId xmlns:p14="http://schemas.microsoft.com/office/powerpoint/2010/main" val="29636561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bg1"/>
        </a:solidFill>
        <a:effectLst/>
      </p:bgPr>
    </p:bg>
    <p:spTree>
      <p:nvGrpSpPr>
        <p:cNvPr id="1" name=""/>
        <p:cNvGrpSpPr/>
        <p:nvPr/>
      </p:nvGrpSpPr>
      <p:grpSpPr>
        <a:xfrm>
          <a:off x="0" y="0"/>
          <a:ext cx="0" cy="0"/>
          <a:chOff x="0" y="0"/>
          <a:chExt cx="0" cy="0"/>
        </a:xfrm>
      </p:grpSpPr>
      <p:sp>
        <p:nvSpPr>
          <p:cNvPr id="20" name="Rechthoek 19">
            <a:extLst>
              <a:ext uri="{FF2B5EF4-FFF2-40B4-BE49-F238E27FC236}">
                <a16:creationId xmlns:a16="http://schemas.microsoft.com/office/drawing/2014/main" id="{CA37DD6D-D448-59BD-E013-FAB71AF660CF}"/>
              </a:ext>
            </a:extLst>
          </p:cNvPr>
          <p:cNvSpPr/>
          <p:nvPr userDrawn="1"/>
        </p:nvSpPr>
        <p:spPr>
          <a:xfrm>
            <a:off x="0" y="3429000"/>
            <a:ext cx="12192000" cy="3429000"/>
          </a:xfrm>
          <a:prstGeom prst="rect">
            <a:avLst/>
          </a:prstGeom>
          <a:solidFill>
            <a:srgbClr val="C0AD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a16="http://schemas.microsoft.com/office/drawing/2014/main" id="{46249361-99C7-D40B-037E-B85D709C22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066" y="217097"/>
            <a:ext cx="408979" cy="740468"/>
          </a:xfrm>
          <a:prstGeom prst="rect">
            <a:avLst/>
          </a:prstGeom>
        </p:spPr>
      </p:pic>
      <p:sp>
        <p:nvSpPr>
          <p:cNvPr id="16" name="Ovaal 15">
            <a:extLst>
              <a:ext uri="{FF2B5EF4-FFF2-40B4-BE49-F238E27FC236}">
                <a16:creationId xmlns:a16="http://schemas.microsoft.com/office/drawing/2014/main" id="{E5E90763-79D6-EB55-9E6C-F27CA5079877}"/>
              </a:ext>
            </a:extLst>
          </p:cNvPr>
          <p:cNvSpPr/>
          <p:nvPr userDrawn="1"/>
        </p:nvSpPr>
        <p:spPr>
          <a:xfrm>
            <a:off x="1438455" y="2711395"/>
            <a:ext cx="3110400" cy="3110400"/>
          </a:xfrm>
          <a:prstGeom prst="ellipse">
            <a:avLst/>
          </a:prstGeom>
          <a:solidFill>
            <a:srgbClr val="DE52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a:extLst>
              <a:ext uri="{FF2B5EF4-FFF2-40B4-BE49-F238E27FC236}">
                <a16:creationId xmlns:a16="http://schemas.microsoft.com/office/drawing/2014/main" id="{0A8BF271-86DE-6CEA-BB31-E4912AB9FF7F}"/>
              </a:ext>
            </a:extLst>
          </p:cNvPr>
          <p:cNvSpPr/>
          <p:nvPr userDrawn="1"/>
        </p:nvSpPr>
        <p:spPr>
          <a:xfrm>
            <a:off x="7497130" y="718456"/>
            <a:ext cx="1762959" cy="176295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 name="Tijdelijke aanduiding voor tekst 2">
            <a:extLst>
              <a:ext uri="{FF2B5EF4-FFF2-40B4-BE49-F238E27FC236}">
                <a16:creationId xmlns:a16="http://schemas.microsoft.com/office/drawing/2014/main" id="{F50557DB-CD53-B64C-C747-89893B92CDD1}"/>
              </a:ext>
            </a:extLst>
          </p:cNvPr>
          <p:cNvSpPr>
            <a:spLocks noGrp="1"/>
          </p:cNvSpPr>
          <p:nvPr>
            <p:ph type="body" sz="quarter" idx="14" hasCustomPrompt="1"/>
          </p:nvPr>
        </p:nvSpPr>
        <p:spPr>
          <a:xfrm>
            <a:off x="7466256" y="722746"/>
            <a:ext cx="1824706" cy="1762959"/>
          </a:xfrm>
        </p:spPr>
        <p:txBody>
          <a:bodyPr anchor="ctr">
            <a:normAutofit/>
          </a:bodyPr>
          <a:lstStyle>
            <a:lvl1pPr marL="0" indent="0" algn="ctr">
              <a:lnSpc>
                <a:spcPct val="100000"/>
              </a:lnSpc>
              <a:spcBef>
                <a:spcPts val="0"/>
              </a:spcBef>
              <a:buNone/>
              <a:defRPr sz="13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DAG </a:t>
            </a:r>
            <a:br>
              <a:rPr lang="nl-NL" dirty="0"/>
            </a:br>
            <a:r>
              <a:rPr lang="nl-NL" dirty="0"/>
              <a:t>XX MAAND</a:t>
            </a:r>
            <a:br>
              <a:rPr lang="nl-NL" dirty="0"/>
            </a:br>
            <a:r>
              <a:rPr lang="nl-NL" dirty="0"/>
              <a:t>20XX</a:t>
            </a:r>
          </a:p>
        </p:txBody>
      </p:sp>
      <p:sp>
        <p:nvSpPr>
          <p:cNvPr id="3" name="Tijdelijke aanduiding voor tekst 2">
            <a:extLst>
              <a:ext uri="{FF2B5EF4-FFF2-40B4-BE49-F238E27FC236}">
                <a16:creationId xmlns:a16="http://schemas.microsoft.com/office/drawing/2014/main" id="{38E725D4-B245-1D58-3154-6718EA65BCEF}"/>
              </a:ext>
            </a:extLst>
          </p:cNvPr>
          <p:cNvSpPr>
            <a:spLocks noGrp="1"/>
          </p:cNvSpPr>
          <p:nvPr>
            <p:ph type="body" sz="quarter" idx="13" hasCustomPrompt="1"/>
          </p:nvPr>
        </p:nvSpPr>
        <p:spPr>
          <a:xfrm>
            <a:off x="1383527" y="2711395"/>
            <a:ext cx="3220256" cy="3098800"/>
          </a:xfrm>
        </p:spPr>
        <p:txBody>
          <a:bodyPr anchor="ctr">
            <a:normAutofit/>
          </a:bodyPr>
          <a:lstStyle>
            <a:lvl1pPr marL="0" indent="0" algn="ctr">
              <a:buNone/>
              <a:defRPr sz="2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TITEL VAN DE PRESENTATIE HIER INVULLEN</a:t>
            </a:r>
          </a:p>
        </p:txBody>
      </p:sp>
      <p:sp>
        <p:nvSpPr>
          <p:cNvPr id="38" name="Tijdelijke aanduiding voor afbeelding 37">
            <a:extLst>
              <a:ext uri="{FF2B5EF4-FFF2-40B4-BE49-F238E27FC236}">
                <a16:creationId xmlns:a16="http://schemas.microsoft.com/office/drawing/2014/main" id="{530120BC-B6A8-C271-066E-F740AC1FA097}"/>
              </a:ext>
            </a:extLst>
          </p:cNvPr>
          <p:cNvSpPr>
            <a:spLocks noGrp="1"/>
          </p:cNvSpPr>
          <p:nvPr>
            <p:ph type="pic" sz="quarter" idx="15"/>
          </p:nvPr>
        </p:nvSpPr>
        <p:spPr>
          <a:xfrm>
            <a:off x="3755599" y="1028055"/>
            <a:ext cx="4737270" cy="4793740"/>
          </a:xfrm>
          <a:custGeom>
            <a:avLst/>
            <a:gdLst>
              <a:gd name="connsiteX0" fmla="*/ 2340400 w 4737270"/>
              <a:gd name="connsiteY0" fmla="*/ 0 h 4793740"/>
              <a:gd name="connsiteX1" fmla="*/ 3680513 w 4737270"/>
              <a:gd name="connsiteY1" fmla="*/ 409348 h 4793740"/>
              <a:gd name="connsiteX2" fmla="*/ 3749284 w 4737270"/>
              <a:gd name="connsiteY2" fmla="*/ 460774 h 4793740"/>
              <a:gd name="connsiteX3" fmla="*/ 3746082 w 4737270"/>
              <a:gd name="connsiteY3" fmla="*/ 481754 h 4793740"/>
              <a:gd name="connsiteX4" fmla="*/ 3741531 w 4737270"/>
              <a:gd name="connsiteY4" fmla="*/ 571880 h 4793740"/>
              <a:gd name="connsiteX5" fmla="*/ 4532885 w 4737270"/>
              <a:gd name="connsiteY5" fmla="*/ 1448809 h 4793740"/>
              <a:gd name="connsiteX6" fmla="*/ 4541861 w 4737270"/>
              <a:gd name="connsiteY6" fmla="*/ 1449262 h 4793740"/>
              <a:gd name="connsiteX7" fmla="*/ 4548912 w 4737270"/>
              <a:gd name="connsiteY7" fmla="*/ 1463900 h 4793740"/>
              <a:gd name="connsiteX8" fmla="*/ 4737270 w 4737270"/>
              <a:gd name="connsiteY8" fmla="*/ 2396870 h 4793740"/>
              <a:gd name="connsiteX9" fmla="*/ 2340400 w 4737270"/>
              <a:gd name="connsiteY9" fmla="*/ 4793740 h 4793740"/>
              <a:gd name="connsiteX10" fmla="*/ 645557 w 4737270"/>
              <a:gd name="connsiteY10" fmla="*/ 4091713 h 4793740"/>
              <a:gd name="connsiteX11" fmla="*/ 580844 w 4737270"/>
              <a:gd name="connsiteY11" fmla="*/ 4020511 h 4793740"/>
              <a:gd name="connsiteX12" fmla="*/ 605552 w 4737270"/>
              <a:gd name="connsiteY12" fmla="*/ 3979840 h 4793740"/>
              <a:gd name="connsiteX13" fmla="*/ 793256 w 4737270"/>
              <a:gd name="connsiteY13" fmla="*/ 3238539 h 4793740"/>
              <a:gd name="connsiteX14" fmla="*/ 107583 w 4737270"/>
              <a:gd name="connsiteY14" fmla="*/ 1948943 h 4793740"/>
              <a:gd name="connsiteX15" fmla="*/ 0 w 4737270"/>
              <a:gd name="connsiteY15" fmla="*/ 1883584 h 4793740"/>
              <a:gd name="connsiteX16" fmla="*/ 51289 w 4737270"/>
              <a:gd name="connsiteY16" fmla="*/ 1684114 h 4793740"/>
              <a:gd name="connsiteX17" fmla="*/ 2340400 w 4737270"/>
              <a:gd name="connsiteY17" fmla="*/ 0 h 479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737270" h="4793740">
                <a:moveTo>
                  <a:pt x="2340400" y="0"/>
                </a:moveTo>
                <a:cubicBezTo>
                  <a:pt x="2836808" y="0"/>
                  <a:pt x="3297970" y="150907"/>
                  <a:pt x="3680513" y="409348"/>
                </a:cubicBezTo>
                <a:lnTo>
                  <a:pt x="3749284" y="460774"/>
                </a:lnTo>
                <a:lnTo>
                  <a:pt x="3746082" y="481754"/>
                </a:lnTo>
                <a:cubicBezTo>
                  <a:pt x="3743073" y="511387"/>
                  <a:pt x="3741531" y="541453"/>
                  <a:pt x="3741531" y="571880"/>
                </a:cubicBezTo>
                <a:cubicBezTo>
                  <a:pt x="3741531" y="1028281"/>
                  <a:pt x="4088393" y="1403669"/>
                  <a:pt x="4532885" y="1448809"/>
                </a:cubicBezTo>
                <a:lnTo>
                  <a:pt x="4541861" y="1449262"/>
                </a:lnTo>
                <a:lnTo>
                  <a:pt x="4548912" y="1463900"/>
                </a:lnTo>
                <a:cubicBezTo>
                  <a:pt x="4670200" y="1750658"/>
                  <a:pt x="4737270" y="2065931"/>
                  <a:pt x="4737270" y="2396870"/>
                </a:cubicBezTo>
                <a:cubicBezTo>
                  <a:pt x="4737270" y="3720625"/>
                  <a:pt x="3664155" y="4793740"/>
                  <a:pt x="2340400" y="4793740"/>
                </a:cubicBezTo>
                <a:cubicBezTo>
                  <a:pt x="1678523" y="4793740"/>
                  <a:pt x="1079305" y="4525461"/>
                  <a:pt x="645557" y="4091713"/>
                </a:cubicBezTo>
                <a:lnTo>
                  <a:pt x="580844" y="4020511"/>
                </a:lnTo>
                <a:lnTo>
                  <a:pt x="605552" y="3979840"/>
                </a:lnTo>
                <a:cubicBezTo>
                  <a:pt x="725259" y="3759478"/>
                  <a:pt x="793256" y="3506950"/>
                  <a:pt x="793256" y="3238539"/>
                </a:cubicBezTo>
                <a:cubicBezTo>
                  <a:pt x="793256" y="2701719"/>
                  <a:pt x="521269" y="2228424"/>
                  <a:pt x="107583" y="1948943"/>
                </a:cubicBezTo>
                <a:lnTo>
                  <a:pt x="0" y="1883584"/>
                </a:lnTo>
                <a:lnTo>
                  <a:pt x="51289" y="1684114"/>
                </a:lnTo>
                <a:cubicBezTo>
                  <a:pt x="354760" y="708424"/>
                  <a:pt x="1264849" y="0"/>
                  <a:pt x="2340400" y="0"/>
                </a:cubicBezTo>
                <a:close/>
              </a:path>
            </a:pathLst>
          </a:custGeom>
        </p:spPr>
        <p:txBody>
          <a:bodyPr wrap="square" anchor="ctr">
            <a:noAutofit/>
          </a:bodyPr>
          <a:lstStyle>
            <a:lvl1pPr algn="ctr">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510037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0F271E-0B30-4CD0-8603-497D7A618F88}"/>
              </a:ext>
            </a:extLst>
          </p:cNvPr>
          <p:cNvSpPr>
            <a:spLocks noGrp="1"/>
          </p:cNvSpPr>
          <p:nvPr>
            <p:ph type="title"/>
          </p:nvPr>
        </p:nvSpPr>
        <p:spPr>
          <a:xfrm>
            <a:off x="839788" y="457200"/>
            <a:ext cx="3932237" cy="1600200"/>
          </a:xfrm>
        </p:spPr>
        <p:txBody>
          <a:bodyPr anchor="b"/>
          <a:lstStyle>
            <a:lvl1pPr>
              <a:defRPr sz="3200" b="1"/>
            </a:lvl1pPr>
          </a:lstStyle>
          <a:p>
            <a:r>
              <a:rPr lang="nl-NL"/>
              <a:t>Klik om stijl te bewerken</a:t>
            </a:r>
            <a:endParaRPr lang="nl-NL" dirty="0"/>
          </a:p>
        </p:txBody>
      </p:sp>
      <p:sp>
        <p:nvSpPr>
          <p:cNvPr id="3" name="Tijdelijke aanduiding voor afbeelding 2">
            <a:extLst>
              <a:ext uri="{FF2B5EF4-FFF2-40B4-BE49-F238E27FC236}">
                <a16:creationId xmlns:a16="http://schemas.microsoft.com/office/drawing/2014/main" id="{CB9DB54A-55E3-4A7E-BDE8-0A148E272A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7DD85016-5164-4340-9199-C41B4281EB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8372F9E-B9FF-4BD8-959C-EF5F66E07839}"/>
              </a:ext>
            </a:extLst>
          </p:cNvPr>
          <p:cNvSpPr>
            <a:spLocks noGrp="1"/>
          </p:cNvSpPr>
          <p:nvPr>
            <p:ph type="dt" sz="half" idx="10"/>
          </p:nvPr>
        </p:nvSpPr>
        <p:spPr>
          <a:xfrm>
            <a:off x="838200" y="6364301"/>
            <a:ext cx="2743200" cy="365125"/>
          </a:xfrm>
          <a:prstGeom prst="rect">
            <a:avLst/>
          </a:prstGeom>
        </p:spPr>
        <p:txBody>
          <a:bodyPr/>
          <a:lstStyle/>
          <a:p>
            <a:r>
              <a:rPr lang="nl-NL"/>
              <a:t>18-10-2023</a:t>
            </a:r>
          </a:p>
        </p:txBody>
      </p:sp>
      <p:sp>
        <p:nvSpPr>
          <p:cNvPr id="6" name="Tijdelijke aanduiding voor voettekst 5">
            <a:extLst>
              <a:ext uri="{FF2B5EF4-FFF2-40B4-BE49-F238E27FC236}">
                <a16:creationId xmlns:a16="http://schemas.microsoft.com/office/drawing/2014/main" id="{A4FDC153-5758-42A8-B1AB-CD3C8FD2A42C}"/>
              </a:ext>
            </a:extLst>
          </p:cNvPr>
          <p:cNvSpPr>
            <a:spLocks noGrp="1"/>
          </p:cNvSpPr>
          <p:nvPr>
            <p:ph type="ftr" sz="quarter" idx="11"/>
          </p:nvPr>
        </p:nvSpPr>
        <p:spPr>
          <a:xfrm>
            <a:off x="4038600" y="6364301"/>
            <a:ext cx="4114800" cy="365125"/>
          </a:xfrm>
          <a:prstGeom prst="rect">
            <a:avLst/>
          </a:prstGeom>
        </p:spPr>
        <p:txBody>
          <a:bodyPr/>
          <a:lstStyle/>
          <a:p>
            <a:endParaRPr lang="nl-NL"/>
          </a:p>
        </p:txBody>
      </p:sp>
      <p:sp>
        <p:nvSpPr>
          <p:cNvPr id="7" name="Tijdelijke aanduiding voor dianummer 6">
            <a:extLst>
              <a:ext uri="{FF2B5EF4-FFF2-40B4-BE49-F238E27FC236}">
                <a16:creationId xmlns:a16="http://schemas.microsoft.com/office/drawing/2014/main" id="{81473C9B-85C5-4353-898B-94AEC2791D31}"/>
              </a:ext>
            </a:extLst>
          </p:cNvPr>
          <p:cNvSpPr>
            <a:spLocks noGrp="1"/>
          </p:cNvSpPr>
          <p:nvPr>
            <p:ph type="sldNum" sz="quarter" idx="12"/>
          </p:nvPr>
        </p:nvSpPr>
        <p:spPr>
          <a:xfrm>
            <a:off x="8610600" y="6364301"/>
            <a:ext cx="2743200" cy="365125"/>
          </a:xfrm>
          <a:prstGeom prst="rect">
            <a:avLst/>
          </a:prstGeom>
        </p:spPr>
        <p:txBody>
          <a:bodyPr/>
          <a:lstStyle/>
          <a:p>
            <a:fld id="{053007EC-FD22-402F-85D3-B9977759D7E9}" type="slidenum">
              <a:rPr lang="nl-NL" smtClean="0"/>
              <a:t>‹nr.›</a:t>
            </a:fld>
            <a:endParaRPr lang="nl-NL"/>
          </a:p>
        </p:txBody>
      </p:sp>
      <p:pic>
        <p:nvPicPr>
          <p:cNvPr id="8" name="Afbeelding 7">
            <a:extLst>
              <a:ext uri="{FF2B5EF4-FFF2-40B4-BE49-F238E27FC236}">
                <a16:creationId xmlns:a16="http://schemas.microsoft.com/office/drawing/2014/main" id="{B8F17E53-42BD-B4FD-E97E-25EA188746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066" y="217097"/>
            <a:ext cx="408979" cy="740468"/>
          </a:xfrm>
          <a:prstGeom prst="rect">
            <a:avLst/>
          </a:prstGeom>
        </p:spPr>
      </p:pic>
    </p:spTree>
    <p:extLst>
      <p:ext uri="{BB962C8B-B14F-4D97-AF65-F5344CB8AC3E}">
        <p14:creationId xmlns:p14="http://schemas.microsoft.com/office/powerpoint/2010/main" val="303489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4F2C73-25A1-49CB-8C02-F937EB563288}"/>
              </a:ext>
            </a:extLst>
          </p:cNvPr>
          <p:cNvSpPr>
            <a:spLocks noGrp="1"/>
          </p:cNvSpPr>
          <p:nvPr>
            <p:ph type="title"/>
          </p:nvPr>
        </p:nvSpPr>
        <p:spPr/>
        <p:txBody>
          <a:bodyPr/>
          <a:lstStyle>
            <a:lvl1pPr>
              <a:defRPr b="1"/>
            </a:lvl1pPr>
          </a:lstStyle>
          <a:p>
            <a:r>
              <a:rPr lang="nl-NL"/>
              <a:t>Klik om stijl te bewerken</a:t>
            </a:r>
            <a:endParaRPr lang="nl-NL" dirty="0"/>
          </a:p>
        </p:txBody>
      </p:sp>
      <p:sp>
        <p:nvSpPr>
          <p:cNvPr id="3" name="Tijdelijke aanduiding voor verticale tekst 2">
            <a:extLst>
              <a:ext uri="{FF2B5EF4-FFF2-40B4-BE49-F238E27FC236}">
                <a16:creationId xmlns:a16="http://schemas.microsoft.com/office/drawing/2014/main" id="{DDA1143C-8A03-4307-84E7-8DCC79811A6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B16771D-0780-4FD2-AFFA-CBD842F10FA0}"/>
              </a:ext>
            </a:extLst>
          </p:cNvPr>
          <p:cNvSpPr>
            <a:spLocks noGrp="1"/>
          </p:cNvSpPr>
          <p:nvPr>
            <p:ph type="dt" sz="half" idx="10"/>
          </p:nvPr>
        </p:nvSpPr>
        <p:spPr>
          <a:xfrm>
            <a:off x="838200" y="6364301"/>
            <a:ext cx="2743200" cy="365125"/>
          </a:xfrm>
          <a:prstGeom prst="rect">
            <a:avLst/>
          </a:prstGeom>
        </p:spPr>
        <p:txBody>
          <a:bodyPr/>
          <a:lstStyle/>
          <a:p>
            <a:r>
              <a:rPr lang="nl-NL"/>
              <a:t>18-10-2023</a:t>
            </a:r>
          </a:p>
        </p:txBody>
      </p:sp>
      <p:sp>
        <p:nvSpPr>
          <p:cNvPr id="5" name="Tijdelijke aanduiding voor voettekst 4">
            <a:extLst>
              <a:ext uri="{FF2B5EF4-FFF2-40B4-BE49-F238E27FC236}">
                <a16:creationId xmlns:a16="http://schemas.microsoft.com/office/drawing/2014/main" id="{47D49F6D-492A-497C-B2D9-02CFD67C97A0}"/>
              </a:ext>
            </a:extLst>
          </p:cNvPr>
          <p:cNvSpPr>
            <a:spLocks noGrp="1"/>
          </p:cNvSpPr>
          <p:nvPr>
            <p:ph type="ftr" sz="quarter" idx="11"/>
          </p:nvPr>
        </p:nvSpPr>
        <p:spPr>
          <a:xfrm>
            <a:off x="4038600" y="6364301"/>
            <a:ext cx="4114800" cy="365125"/>
          </a:xfrm>
          <a:prstGeom prst="rect">
            <a:avLst/>
          </a:prstGeom>
        </p:spPr>
        <p:txBody>
          <a:bodyPr/>
          <a:lstStyle/>
          <a:p>
            <a:endParaRPr lang="nl-NL"/>
          </a:p>
        </p:txBody>
      </p:sp>
      <p:sp>
        <p:nvSpPr>
          <p:cNvPr id="6" name="Tijdelijke aanduiding voor dianummer 5">
            <a:extLst>
              <a:ext uri="{FF2B5EF4-FFF2-40B4-BE49-F238E27FC236}">
                <a16:creationId xmlns:a16="http://schemas.microsoft.com/office/drawing/2014/main" id="{121F4DC1-9F0F-421A-82B6-AFF794F2E6B6}"/>
              </a:ext>
            </a:extLst>
          </p:cNvPr>
          <p:cNvSpPr>
            <a:spLocks noGrp="1"/>
          </p:cNvSpPr>
          <p:nvPr>
            <p:ph type="sldNum" sz="quarter" idx="12"/>
          </p:nvPr>
        </p:nvSpPr>
        <p:spPr>
          <a:xfrm>
            <a:off x="8610600" y="6364301"/>
            <a:ext cx="2743200" cy="365125"/>
          </a:xfrm>
          <a:prstGeom prst="rect">
            <a:avLst/>
          </a:prstGeom>
        </p:spPr>
        <p:txBody>
          <a:bodyPr/>
          <a:lstStyle/>
          <a:p>
            <a:fld id="{053007EC-FD22-402F-85D3-B9977759D7E9}" type="slidenum">
              <a:rPr lang="nl-NL" smtClean="0"/>
              <a:t>‹nr.›</a:t>
            </a:fld>
            <a:endParaRPr lang="nl-NL"/>
          </a:p>
        </p:txBody>
      </p:sp>
      <p:pic>
        <p:nvPicPr>
          <p:cNvPr id="7" name="Afbeelding 6">
            <a:extLst>
              <a:ext uri="{FF2B5EF4-FFF2-40B4-BE49-F238E27FC236}">
                <a16:creationId xmlns:a16="http://schemas.microsoft.com/office/drawing/2014/main" id="{1829515A-3314-C02A-267A-CB40E98C7C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066" y="217097"/>
            <a:ext cx="408979" cy="740468"/>
          </a:xfrm>
          <a:prstGeom prst="rect">
            <a:avLst/>
          </a:prstGeom>
        </p:spPr>
      </p:pic>
    </p:spTree>
    <p:extLst>
      <p:ext uri="{BB962C8B-B14F-4D97-AF65-F5344CB8AC3E}">
        <p14:creationId xmlns:p14="http://schemas.microsoft.com/office/powerpoint/2010/main" val="1090452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AFF0D9C-9244-4B4E-B253-0D15D6B5DD52}"/>
              </a:ext>
            </a:extLst>
          </p:cNvPr>
          <p:cNvSpPr>
            <a:spLocks noGrp="1"/>
          </p:cNvSpPr>
          <p:nvPr>
            <p:ph type="title" orient="vert"/>
          </p:nvPr>
        </p:nvSpPr>
        <p:spPr>
          <a:xfrm>
            <a:off x="8724900" y="365125"/>
            <a:ext cx="2628900" cy="5811838"/>
          </a:xfrm>
        </p:spPr>
        <p:txBody>
          <a:bodyPr vert="eaVert"/>
          <a:lstStyle>
            <a:lvl1pPr>
              <a:defRPr b="1"/>
            </a:lvl1pPr>
          </a:lstStyle>
          <a:p>
            <a:r>
              <a:rPr lang="nl-NL"/>
              <a:t>Klik om stijl te bewerken</a:t>
            </a:r>
            <a:endParaRPr lang="nl-NL" dirty="0"/>
          </a:p>
        </p:txBody>
      </p:sp>
      <p:sp>
        <p:nvSpPr>
          <p:cNvPr id="3" name="Tijdelijke aanduiding voor verticale tekst 2">
            <a:extLst>
              <a:ext uri="{FF2B5EF4-FFF2-40B4-BE49-F238E27FC236}">
                <a16:creationId xmlns:a16="http://schemas.microsoft.com/office/drawing/2014/main" id="{335869EA-69F1-4335-A60A-F41D8D22D298}"/>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DC5F562-5F38-42A4-855F-930F8B7ED198}"/>
              </a:ext>
            </a:extLst>
          </p:cNvPr>
          <p:cNvSpPr>
            <a:spLocks noGrp="1"/>
          </p:cNvSpPr>
          <p:nvPr>
            <p:ph type="dt" sz="half" idx="10"/>
          </p:nvPr>
        </p:nvSpPr>
        <p:spPr>
          <a:xfrm>
            <a:off x="838200" y="6364301"/>
            <a:ext cx="2743200" cy="365125"/>
          </a:xfrm>
          <a:prstGeom prst="rect">
            <a:avLst/>
          </a:prstGeom>
        </p:spPr>
        <p:txBody>
          <a:bodyPr/>
          <a:lstStyle/>
          <a:p>
            <a:r>
              <a:rPr lang="nl-NL"/>
              <a:t>18-10-2023</a:t>
            </a:r>
          </a:p>
        </p:txBody>
      </p:sp>
      <p:sp>
        <p:nvSpPr>
          <p:cNvPr id="5" name="Tijdelijke aanduiding voor voettekst 4">
            <a:extLst>
              <a:ext uri="{FF2B5EF4-FFF2-40B4-BE49-F238E27FC236}">
                <a16:creationId xmlns:a16="http://schemas.microsoft.com/office/drawing/2014/main" id="{D0AB8326-92F4-4ADE-9629-C77C23A1A003}"/>
              </a:ext>
            </a:extLst>
          </p:cNvPr>
          <p:cNvSpPr>
            <a:spLocks noGrp="1"/>
          </p:cNvSpPr>
          <p:nvPr>
            <p:ph type="ftr" sz="quarter" idx="11"/>
          </p:nvPr>
        </p:nvSpPr>
        <p:spPr>
          <a:xfrm>
            <a:off x="4038600" y="6364301"/>
            <a:ext cx="4114800" cy="365125"/>
          </a:xfrm>
          <a:prstGeom prst="rect">
            <a:avLst/>
          </a:prstGeom>
        </p:spPr>
        <p:txBody>
          <a:bodyPr/>
          <a:lstStyle/>
          <a:p>
            <a:endParaRPr lang="nl-NL"/>
          </a:p>
        </p:txBody>
      </p:sp>
      <p:sp>
        <p:nvSpPr>
          <p:cNvPr id="6" name="Tijdelijke aanduiding voor dianummer 5">
            <a:extLst>
              <a:ext uri="{FF2B5EF4-FFF2-40B4-BE49-F238E27FC236}">
                <a16:creationId xmlns:a16="http://schemas.microsoft.com/office/drawing/2014/main" id="{C9C30956-D049-49B6-9F91-5A243F74B99A}"/>
              </a:ext>
            </a:extLst>
          </p:cNvPr>
          <p:cNvSpPr>
            <a:spLocks noGrp="1"/>
          </p:cNvSpPr>
          <p:nvPr>
            <p:ph type="sldNum" sz="quarter" idx="12"/>
          </p:nvPr>
        </p:nvSpPr>
        <p:spPr>
          <a:xfrm>
            <a:off x="8610600" y="6364301"/>
            <a:ext cx="2743200" cy="365125"/>
          </a:xfrm>
          <a:prstGeom prst="rect">
            <a:avLst/>
          </a:prstGeom>
        </p:spPr>
        <p:txBody>
          <a:bodyPr/>
          <a:lstStyle/>
          <a:p>
            <a:fld id="{053007EC-FD22-402F-85D3-B9977759D7E9}" type="slidenum">
              <a:rPr lang="nl-NL" smtClean="0"/>
              <a:t>‹nr.›</a:t>
            </a:fld>
            <a:endParaRPr lang="nl-NL"/>
          </a:p>
        </p:txBody>
      </p:sp>
      <p:pic>
        <p:nvPicPr>
          <p:cNvPr id="7" name="Afbeelding 6">
            <a:extLst>
              <a:ext uri="{FF2B5EF4-FFF2-40B4-BE49-F238E27FC236}">
                <a16:creationId xmlns:a16="http://schemas.microsoft.com/office/drawing/2014/main" id="{E64D5C53-51BC-7931-6C8B-D03B74CC3E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066" y="217097"/>
            <a:ext cx="408979" cy="740468"/>
          </a:xfrm>
          <a:prstGeom prst="rect">
            <a:avLst/>
          </a:prstGeom>
        </p:spPr>
      </p:pic>
    </p:spTree>
    <p:extLst>
      <p:ext uri="{BB962C8B-B14F-4D97-AF65-F5344CB8AC3E}">
        <p14:creationId xmlns:p14="http://schemas.microsoft.com/office/powerpoint/2010/main" val="2636819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31E3A0-54E2-4288-AAD9-9D21AA95AFCB}"/>
              </a:ext>
            </a:extLst>
          </p:cNvPr>
          <p:cNvSpPr>
            <a:spLocks noGrp="1"/>
          </p:cNvSpPr>
          <p:nvPr>
            <p:ph type="title"/>
          </p:nvPr>
        </p:nvSpPr>
        <p:spPr/>
        <p:txBody>
          <a:bodyPr/>
          <a:lstStyle>
            <a:lvl1pPr>
              <a:defRPr b="1"/>
            </a:lvl1pPr>
          </a:lstStyle>
          <a:p>
            <a:r>
              <a:rPr lang="nl-NL"/>
              <a:t>Klik om stijl te bewerken</a:t>
            </a:r>
            <a:endParaRPr lang="nl-NL" dirty="0"/>
          </a:p>
        </p:txBody>
      </p:sp>
      <p:sp>
        <p:nvSpPr>
          <p:cNvPr id="3" name="Tijdelijke aanduiding voor inhoud 2">
            <a:extLst>
              <a:ext uri="{FF2B5EF4-FFF2-40B4-BE49-F238E27FC236}">
                <a16:creationId xmlns:a16="http://schemas.microsoft.com/office/drawing/2014/main" id="{F78E1229-E97F-48C6-BFAF-F52DA302214C}"/>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7" name="Afbeelding 6">
            <a:extLst>
              <a:ext uri="{FF2B5EF4-FFF2-40B4-BE49-F238E27FC236}">
                <a16:creationId xmlns:a16="http://schemas.microsoft.com/office/drawing/2014/main" id="{C679B545-4EFE-A038-AA61-AFD222BAFE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066" y="217097"/>
            <a:ext cx="408979" cy="740468"/>
          </a:xfrm>
          <a:prstGeom prst="rect">
            <a:avLst/>
          </a:prstGeom>
        </p:spPr>
      </p:pic>
    </p:spTree>
    <p:extLst>
      <p:ext uri="{BB962C8B-B14F-4D97-AF65-F5344CB8AC3E}">
        <p14:creationId xmlns:p14="http://schemas.microsoft.com/office/powerpoint/2010/main" val="3547795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Fotodia met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42650A-37A6-4F94-B74F-EAC1B2350A9C}"/>
              </a:ext>
            </a:extLst>
          </p:cNvPr>
          <p:cNvSpPr>
            <a:spLocks noGrp="1"/>
          </p:cNvSpPr>
          <p:nvPr>
            <p:ph type="title" hasCustomPrompt="1"/>
          </p:nvPr>
        </p:nvSpPr>
        <p:spPr>
          <a:xfrm>
            <a:off x="838200" y="2766218"/>
            <a:ext cx="5520489" cy="1325563"/>
          </a:xfrm>
          <a:effectLst>
            <a:outerShdw blurRad="190500" dir="5400000" algn="t" rotWithShape="0">
              <a:prstClr val="black">
                <a:alpha val="25000"/>
              </a:prstClr>
            </a:outerShdw>
          </a:effectLst>
        </p:spPr>
        <p:txBody>
          <a:bodyPr anchor="t"/>
          <a:lstStyle>
            <a:lvl1pPr>
              <a:defRPr b="1" i="1">
                <a:ln w="6350">
                  <a:solidFill>
                    <a:schemeClr val="tx2"/>
                  </a:solidFill>
                </a:ln>
                <a:solidFill>
                  <a:schemeClr val="bg1"/>
                </a:solidFill>
              </a:defRPr>
            </a:lvl1pPr>
          </a:lstStyle>
          <a:p>
            <a:r>
              <a:rPr lang="nl-NL" dirty="0"/>
              <a:t>Ruimte voor een mooie quote</a:t>
            </a:r>
          </a:p>
        </p:txBody>
      </p:sp>
      <p:sp>
        <p:nvSpPr>
          <p:cNvPr id="6" name="Titel 1">
            <a:extLst>
              <a:ext uri="{FF2B5EF4-FFF2-40B4-BE49-F238E27FC236}">
                <a16:creationId xmlns:a16="http://schemas.microsoft.com/office/drawing/2014/main" id="{7B2DAD4D-5D50-E615-72EE-853A915D1195}"/>
              </a:ext>
            </a:extLst>
          </p:cNvPr>
          <p:cNvSpPr txBox="1">
            <a:spLocks/>
          </p:cNvSpPr>
          <p:nvPr userDrawn="1"/>
        </p:nvSpPr>
        <p:spPr>
          <a:xfrm>
            <a:off x="838200" y="2434304"/>
            <a:ext cx="5520489" cy="241677"/>
          </a:xfrm>
          <a:prstGeom prst="rect">
            <a:avLst/>
          </a:prstGeom>
          <a:effectLst>
            <a:outerShdw blurRad="190500" dir="5400000" algn="t" rotWithShape="0">
              <a:prstClr val="black">
                <a:alpha val="25000"/>
              </a:prstClr>
            </a:out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nl-NL" sz="8000" i="1" dirty="0">
                <a:ln w="6350">
                  <a:solidFill>
                    <a:schemeClr val="tx1">
                      <a:lumMod val="65000"/>
                      <a:lumOff val="35000"/>
                    </a:schemeClr>
                  </a:solidFill>
                </a:ln>
              </a:rPr>
              <a:t>“</a:t>
            </a:r>
          </a:p>
        </p:txBody>
      </p:sp>
      <p:pic>
        <p:nvPicPr>
          <p:cNvPr id="8" name="Afbeelding 7" descr="Afbeelding met tekst, poster, silhouet, grafische vormgeving&#10;&#10;Automatisch gegenereerde beschrijving">
            <a:extLst>
              <a:ext uri="{FF2B5EF4-FFF2-40B4-BE49-F238E27FC236}">
                <a16:creationId xmlns:a16="http://schemas.microsoft.com/office/drawing/2014/main" id="{F4AF0356-4912-FDB0-45E3-3BCAFA4BF3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2451" y="218935"/>
            <a:ext cx="409059" cy="739916"/>
          </a:xfrm>
          <a:prstGeom prst="rect">
            <a:avLst/>
          </a:prstGeom>
        </p:spPr>
      </p:pic>
    </p:spTree>
    <p:extLst>
      <p:ext uri="{BB962C8B-B14F-4D97-AF65-F5344CB8AC3E}">
        <p14:creationId xmlns:p14="http://schemas.microsoft.com/office/powerpoint/2010/main" val="2587079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A89569-9C2A-4AFB-A3D2-8E1E9FABACF5}"/>
              </a:ext>
            </a:extLst>
          </p:cNvPr>
          <p:cNvSpPr>
            <a:spLocks noGrp="1"/>
          </p:cNvSpPr>
          <p:nvPr>
            <p:ph type="title"/>
          </p:nvPr>
        </p:nvSpPr>
        <p:spPr>
          <a:xfrm>
            <a:off x="831850" y="1709738"/>
            <a:ext cx="10515600" cy="2852737"/>
          </a:xfrm>
        </p:spPr>
        <p:txBody>
          <a:bodyPr anchor="b"/>
          <a:lstStyle>
            <a:lvl1pPr>
              <a:defRPr sz="6000" b="1">
                <a:solidFill>
                  <a:schemeClr val="accent1"/>
                </a:solidFill>
              </a:defRPr>
            </a:lvl1pPr>
          </a:lstStyle>
          <a:p>
            <a:r>
              <a:rPr lang="nl-NL"/>
              <a:t>Klik om stijl te bewerken</a:t>
            </a:r>
            <a:endParaRPr lang="nl-NL" dirty="0"/>
          </a:p>
        </p:txBody>
      </p:sp>
      <p:sp>
        <p:nvSpPr>
          <p:cNvPr id="3" name="Tijdelijke aanduiding voor tekst 2">
            <a:extLst>
              <a:ext uri="{FF2B5EF4-FFF2-40B4-BE49-F238E27FC236}">
                <a16:creationId xmlns:a16="http://schemas.microsoft.com/office/drawing/2014/main" id="{2A0AABDA-C460-4355-8AA7-6D5F4DF6B5F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05C5CEB-395A-418C-821A-80A59945F942}"/>
              </a:ext>
            </a:extLst>
          </p:cNvPr>
          <p:cNvSpPr>
            <a:spLocks noGrp="1"/>
          </p:cNvSpPr>
          <p:nvPr>
            <p:ph type="dt" sz="half" idx="10"/>
          </p:nvPr>
        </p:nvSpPr>
        <p:spPr>
          <a:xfrm>
            <a:off x="838200" y="6364301"/>
            <a:ext cx="2743200" cy="365125"/>
          </a:xfrm>
          <a:prstGeom prst="rect">
            <a:avLst/>
          </a:prstGeom>
        </p:spPr>
        <p:txBody>
          <a:bodyPr/>
          <a:lstStyle/>
          <a:p>
            <a:r>
              <a:rPr lang="nl-NL"/>
              <a:t>18-10-2023</a:t>
            </a:r>
          </a:p>
        </p:txBody>
      </p:sp>
      <p:sp>
        <p:nvSpPr>
          <p:cNvPr id="5" name="Tijdelijke aanduiding voor voettekst 4">
            <a:extLst>
              <a:ext uri="{FF2B5EF4-FFF2-40B4-BE49-F238E27FC236}">
                <a16:creationId xmlns:a16="http://schemas.microsoft.com/office/drawing/2014/main" id="{B5F7B3D1-543D-4A83-A065-6D585CC004EE}"/>
              </a:ext>
            </a:extLst>
          </p:cNvPr>
          <p:cNvSpPr>
            <a:spLocks noGrp="1"/>
          </p:cNvSpPr>
          <p:nvPr>
            <p:ph type="ftr" sz="quarter" idx="11"/>
          </p:nvPr>
        </p:nvSpPr>
        <p:spPr>
          <a:xfrm>
            <a:off x="4038600" y="6364301"/>
            <a:ext cx="4114800" cy="365125"/>
          </a:xfrm>
          <a:prstGeom prst="rect">
            <a:avLst/>
          </a:prstGeom>
        </p:spPr>
        <p:txBody>
          <a:bodyPr/>
          <a:lstStyle/>
          <a:p>
            <a:endParaRPr lang="nl-NL"/>
          </a:p>
        </p:txBody>
      </p:sp>
      <p:sp>
        <p:nvSpPr>
          <p:cNvPr id="6" name="Tijdelijke aanduiding voor dianummer 5">
            <a:extLst>
              <a:ext uri="{FF2B5EF4-FFF2-40B4-BE49-F238E27FC236}">
                <a16:creationId xmlns:a16="http://schemas.microsoft.com/office/drawing/2014/main" id="{A6985328-C42F-48B9-80C9-B07279A7317B}"/>
              </a:ext>
            </a:extLst>
          </p:cNvPr>
          <p:cNvSpPr>
            <a:spLocks noGrp="1"/>
          </p:cNvSpPr>
          <p:nvPr>
            <p:ph type="sldNum" sz="quarter" idx="12"/>
          </p:nvPr>
        </p:nvSpPr>
        <p:spPr>
          <a:xfrm>
            <a:off x="8610600" y="6364301"/>
            <a:ext cx="2743200" cy="365125"/>
          </a:xfrm>
          <a:prstGeom prst="rect">
            <a:avLst/>
          </a:prstGeom>
        </p:spPr>
        <p:txBody>
          <a:bodyPr/>
          <a:lstStyle/>
          <a:p>
            <a:fld id="{053007EC-FD22-402F-85D3-B9977759D7E9}" type="slidenum">
              <a:rPr lang="nl-NL" smtClean="0"/>
              <a:t>‹nr.›</a:t>
            </a:fld>
            <a:endParaRPr lang="nl-NL"/>
          </a:p>
        </p:txBody>
      </p:sp>
      <p:pic>
        <p:nvPicPr>
          <p:cNvPr id="7" name="Afbeelding 6">
            <a:extLst>
              <a:ext uri="{FF2B5EF4-FFF2-40B4-BE49-F238E27FC236}">
                <a16:creationId xmlns:a16="http://schemas.microsoft.com/office/drawing/2014/main" id="{1581AA88-AA8A-12EC-CB53-FB00229293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066" y="217097"/>
            <a:ext cx="408979" cy="740468"/>
          </a:xfrm>
          <a:prstGeom prst="rect">
            <a:avLst/>
          </a:prstGeom>
        </p:spPr>
      </p:pic>
    </p:spTree>
    <p:extLst>
      <p:ext uri="{BB962C8B-B14F-4D97-AF65-F5344CB8AC3E}">
        <p14:creationId xmlns:p14="http://schemas.microsoft.com/office/powerpoint/2010/main" val="3660173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C23821-9A74-498F-B25D-5184256E2467}"/>
              </a:ext>
            </a:extLst>
          </p:cNvPr>
          <p:cNvSpPr>
            <a:spLocks noGrp="1"/>
          </p:cNvSpPr>
          <p:nvPr>
            <p:ph type="title"/>
          </p:nvPr>
        </p:nvSpPr>
        <p:spPr/>
        <p:txBody>
          <a:bodyPr/>
          <a:lstStyle>
            <a:lvl1pPr>
              <a:defRPr b="1"/>
            </a:lvl1pPr>
          </a:lstStyle>
          <a:p>
            <a:r>
              <a:rPr lang="nl-NL"/>
              <a:t>Klik om stijl te bewerken</a:t>
            </a:r>
            <a:endParaRPr lang="nl-NL" dirty="0"/>
          </a:p>
        </p:txBody>
      </p:sp>
      <p:sp>
        <p:nvSpPr>
          <p:cNvPr id="3" name="Tijdelijke aanduiding voor inhoud 2">
            <a:extLst>
              <a:ext uri="{FF2B5EF4-FFF2-40B4-BE49-F238E27FC236}">
                <a16:creationId xmlns:a16="http://schemas.microsoft.com/office/drawing/2014/main" id="{C4209386-411C-46B3-85F3-CE05BF39488D}"/>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E83A9254-20C7-4871-9E5A-D5AFF51CD2C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15360AE-C6E0-4AE2-9E41-F97B2325FAA8}"/>
              </a:ext>
            </a:extLst>
          </p:cNvPr>
          <p:cNvSpPr>
            <a:spLocks noGrp="1"/>
          </p:cNvSpPr>
          <p:nvPr>
            <p:ph type="dt" sz="half" idx="10"/>
          </p:nvPr>
        </p:nvSpPr>
        <p:spPr>
          <a:xfrm>
            <a:off x="838200" y="6364301"/>
            <a:ext cx="2743200" cy="365125"/>
          </a:xfrm>
          <a:prstGeom prst="rect">
            <a:avLst/>
          </a:prstGeom>
        </p:spPr>
        <p:txBody>
          <a:bodyPr/>
          <a:lstStyle/>
          <a:p>
            <a:r>
              <a:rPr lang="nl-NL"/>
              <a:t>18-10-2023</a:t>
            </a:r>
          </a:p>
        </p:txBody>
      </p:sp>
      <p:sp>
        <p:nvSpPr>
          <p:cNvPr id="6" name="Tijdelijke aanduiding voor voettekst 5">
            <a:extLst>
              <a:ext uri="{FF2B5EF4-FFF2-40B4-BE49-F238E27FC236}">
                <a16:creationId xmlns:a16="http://schemas.microsoft.com/office/drawing/2014/main" id="{E1DA676F-3B37-4AB9-A040-BBD85C572720}"/>
              </a:ext>
            </a:extLst>
          </p:cNvPr>
          <p:cNvSpPr>
            <a:spLocks noGrp="1"/>
          </p:cNvSpPr>
          <p:nvPr>
            <p:ph type="ftr" sz="quarter" idx="11"/>
          </p:nvPr>
        </p:nvSpPr>
        <p:spPr>
          <a:xfrm>
            <a:off x="4038600" y="6364301"/>
            <a:ext cx="4114800" cy="365125"/>
          </a:xfrm>
          <a:prstGeom prst="rect">
            <a:avLst/>
          </a:prstGeom>
        </p:spPr>
        <p:txBody>
          <a:bodyPr/>
          <a:lstStyle/>
          <a:p>
            <a:endParaRPr lang="nl-NL"/>
          </a:p>
        </p:txBody>
      </p:sp>
      <p:sp>
        <p:nvSpPr>
          <p:cNvPr id="7" name="Tijdelijke aanduiding voor dianummer 6">
            <a:extLst>
              <a:ext uri="{FF2B5EF4-FFF2-40B4-BE49-F238E27FC236}">
                <a16:creationId xmlns:a16="http://schemas.microsoft.com/office/drawing/2014/main" id="{E37B3E78-A1FF-4899-BA41-8451821E45B7}"/>
              </a:ext>
            </a:extLst>
          </p:cNvPr>
          <p:cNvSpPr>
            <a:spLocks noGrp="1"/>
          </p:cNvSpPr>
          <p:nvPr>
            <p:ph type="sldNum" sz="quarter" idx="12"/>
          </p:nvPr>
        </p:nvSpPr>
        <p:spPr>
          <a:xfrm>
            <a:off x="8610600" y="6364301"/>
            <a:ext cx="2743200" cy="365125"/>
          </a:xfrm>
          <a:prstGeom prst="rect">
            <a:avLst/>
          </a:prstGeom>
        </p:spPr>
        <p:txBody>
          <a:bodyPr/>
          <a:lstStyle/>
          <a:p>
            <a:fld id="{053007EC-FD22-402F-85D3-B9977759D7E9}" type="slidenum">
              <a:rPr lang="nl-NL" smtClean="0"/>
              <a:t>‹nr.›</a:t>
            </a:fld>
            <a:endParaRPr lang="nl-NL"/>
          </a:p>
        </p:txBody>
      </p:sp>
      <p:pic>
        <p:nvPicPr>
          <p:cNvPr id="8" name="Afbeelding 7">
            <a:extLst>
              <a:ext uri="{FF2B5EF4-FFF2-40B4-BE49-F238E27FC236}">
                <a16:creationId xmlns:a16="http://schemas.microsoft.com/office/drawing/2014/main" id="{944AD24E-6567-D726-6FC2-261BE4C7CF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066" y="217097"/>
            <a:ext cx="408979" cy="740468"/>
          </a:xfrm>
          <a:prstGeom prst="rect">
            <a:avLst/>
          </a:prstGeom>
        </p:spPr>
      </p:pic>
    </p:spTree>
    <p:extLst>
      <p:ext uri="{BB962C8B-B14F-4D97-AF65-F5344CB8AC3E}">
        <p14:creationId xmlns:p14="http://schemas.microsoft.com/office/powerpoint/2010/main" val="1914621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F414FF-373C-4DF0-B270-237A66DCBBD3}"/>
              </a:ext>
            </a:extLst>
          </p:cNvPr>
          <p:cNvSpPr>
            <a:spLocks noGrp="1"/>
          </p:cNvSpPr>
          <p:nvPr>
            <p:ph type="title"/>
          </p:nvPr>
        </p:nvSpPr>
        <p:spPr>
          <a:xfrm>
            <a:off x="839788" y="365125"/>
            <a:ext cx="10515600" cy="1325563"/>
          </a:xfrm>
        </p:spPr>
        <p:txBody>
          <a:bodyPr/>
          <a:lstStyle>
            <a:lvl1pPr>
              <a:defRPr b="1"/>
            </a:lvl1pPr>
          </a:lstStyle>
          <a:p>
            <a:r>
              <a:rPr lang="nl-NL"/>
              <a:t>Klik om stijl te bewerken</a:t>
            </a:r>
            <a:endParaRPr lang="nl-NL" dirty="0"/>
          </a:p>
        </p:txBody>
      </p:sp>
      <p:sp>
        <p:nvSpPr>
          <p:cNvPr id="3" name="Tijdelijke aanduiding voor tekst 2">
            <a:extLst>
              <a:ext uri="{FF2B5EF4-FFF2-40B4-BE49-F238E27FC236}">
                <a16:creationId xmlns:a16="http://schemas.microsoft.com/office/drawing/2014/main" id="{93376044-1C45-4F86-963A-1935D1A715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85B65E52-645C-4BD1-BB82-ABD0DA13AB05}"/>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D692E80C-ACC2-4F1B-8DD4-F2D8DB870E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483759C-2DD3-4510-A109-983090F60729}"/>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EFE565A-E124-429F-A599-7787ED9C093D}"/>
              </a:ext>
            </a:extLst>
          </p:cNvPr>
          <p:cNvSpPr>
            <a:spLocks noGrp="1"/>
          </p:cNvSpPr>
          <p:nvPr>
            <p:ph type="dt" sz="half" idx="10"/>
          </p:nvPr>
        </p:nvSpPr>
        <p:spPr>
          <a:xfrm>
            <a:off x="838200" y="6364301"/>
            <a:ext cx="2743200" cy="365125"/>
          </a:xfrm>
          <a:prstGeom prst="rect">
            <a:avLst/>
          </a:prstGeom>
        </p:spPr>
        <p:txBody>
          <a:bodyPr/>
          <a:lstStyle/>
          <a:p>
            <a:r>
              <a:rPr lang="nl-NL"/>
              <a:t>18-10-2023</a:t>
            </a:r>
          </a:p>
        </p:txBody>
      </p:sp>
      <p:sp>
        <p:nvSpPr>
          <p:cNvPr id="8" name="Tijdelijke aanduiding voor voettekst 7">
            <a:extLst>
              <a:ext uri="{FF2B5EF4-FFF2-40B4-BE49-F238E27FC236}">
                <a16:creationId xmlns:a16="http://schemas.microsoft.com/office/drawing/2014/main" id="{39628A0A-A37B-41E7-A074-A1782221F2AC}"/>
              </a:ext>
            </a:extLst>
          </p:cNvPr>
          <p:cNvSpPr>
            <a:spLocks noGrp="1"/>
          </p:cNvSpPr>
          <p:nvPr>
            <p:ph type="ftr" sz="quarter" idx="11"/>
          </p:nvPr>
        </p:nvSpPr>
        <p:spPr>
          <a:xfrm>
            <a:off x="4038600" y="6364301"/>
            <a:ext cx="4114800" cy="365125"/>
          </a:xfrm>
          <a:prstGeom prst="rect">
            <a:avLst/>
          </a:prstGeom>
        </p:spPr>
        <p:txBody>
          <a:bodyPr/>
          <a:lstStyle/>
          <a:p>
            <a:endParaRPr lang="nl-NL"/>
          </a:p>
        </p:txBody>
      </p:sp>
      <p:sp>
        <p:nvSpPr>
          <p:cNvPr id="9" name="Tijdelijke aanduiding voor dianummer 8">
            <a:extLst>
              <a:ext uri="{FF2B5EF4-FFF2-40B4-BE49-F238E27FC236}">
                <a16:creationId xmlns:a16="http://schemas.microsoft.com/office/drawing/2014/main" id="{37DCA2CE-AA30-4612-BBA7-10B3078AA12B}"/>
              </a:ext>
            </a:extLst>
          </p:cNvPr>
          <p:cNvSpPr>
            <a:spLocks noGrp="1"/>
          </p:cNvSpPr>
          <p:nvPr>
            <p:ph type="sldNum" sz="quarter" idx="12"/>
          </p:nvPr>
        </p:nvSpPr>
        <p:spPr>
          <a:xfrm>
            <a:off x="8610600" y="6364301"/>
            <a:ext cx="2743200" cy="365125"/>
          </a:xfrm>
          <a:prstGeom prst="rect">
            <a:avLst/>
          </a:prstGeom>
        </p:spPr>
        <p:txBody>
          <a:bodyPr/>
          <a:lstStyle/>
          <a:p>
            <a:fld id="{053007EC-FD22-402F-85D3-B9977759D7E9}" type="slidenum">
              <a:rPr lang="nl-NL" smtClean="0"/>
              <a:t>‹nr.›</a:t>
            </a:fld>
            <a:endParaRPr lang="nl-NL"/>
          </a:p>
        </p:txBody>
      </p:sp>
      <p:pic>
        <p:nvPicPr>
          <p:cNvPr id="10" name="Afbeelding 9">
            <a:extLst>
              <a:ext uri="{FF2B5EF4-FFF2-40B4-BE49-F238E27FC236}">
                <a16:creationId xmlns:a16="http://schemas.microsoft.com/office/drawing/2014/main" id="{58444BEB-3620-E13B-C3EB-40FF5E66FC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066" y="217097"/>
            <a:ext cx="408979" cy="740468"/>
          </a:xfrm>
          <a:prstGeom prst="rect">
            <a:avLst/>
          </a:prstGeom>
        </p:spPr>
      </p:pic>
    </p:spTree>
    <p:extLst>
      <p:ext uri="{BB962C8B-B14F-4D97-AF65-F5344CB8AC3E}">
        <p14:creationId xmlns:p14="http://schemas.microsoft.com/office/powerpoint/2010/main" val="702724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42650A-37A6-4F94-B74F-EAC1B2350A9C}"/>
              </a:ext>
            </a:extLst>
          </p:cNvPr>
          <p:cNvSpPr>
            <a:spLocks noGrp="1"/>
          </p:cNvSpPr>
          <p:nvPr>
            <p:ph type="title"/>
          </p:nvPr>
        </p:nvSpPr>
        <p:spPr/>
        <p:txBody>
          <a:bodyPr/>
          <a:lstStyle>
            <a:lvl1pPr>
              <a:defRPr b="1"/>
            </a:lvl1pPr>
          </a:lstStyle>
          <a:p>
            <a:r>
              <a:rPr lang="nl-NL"/>
              <a:t>Klik om stijl te bewerken</a:t>
            </a:r>
            <a:endParaRPr lang="nl-NL" dirty="0"/>
          </a:p>
        </p:txBody>
      </p:sp>
      <p:sp>
        <p:nvSpPr>
          <p:cNvPr id="3" name="Tijdelijke aanduiding voor datum 2">
            <a:extLst>
              <a:ext uri="{FF2B5EF4-FFF2-40B4-BE49-F238E27FC236}">
                <a16:creationId xmlns:a16="http://schemas.microsoft.com/office/drawing/2014/main" id="{92F90E3B-756D-4E0A-959B-7C31AE4734FA}"/>
              </a:ext>
            </a:extLst>
          </p:cNvPr>
          <p:cNvSpPr>
            <a:spLocks noGrp="1"/>
          </p:cNvSpPr>
          <p:nvPr>
            <p:ph type="dt" sz="half" idx="10"/>
          </p:nvPr>
        </p:nvSpPr>
        <p:spPr>
          <a:xfrm>
            <a:off x="838200" y="6364301"/>
            <a:ext cx="2743200" cy="365125"/>
          </a:xfrm>
          <a:prstGeom prst="rect">
            <a:avLst/>
          </a:prstGeom>
        </p:spPr>
        <p:txBody>
          <a:bodyPr/>
          <a:lstStyle/>
          <a:p>
            <a:r>
              <a:rPr lang="nl-NL"/>
              <a:t>18-10-2023</a:t>
            </a:r>
          </a:p>
        </p:txBody>
      </p:sp>
      <p:sp>
        <p:nvSpPr>
          <p:cNvPr id="4" name="Tijdelijke aanduiding voor voettekst 3">
            <a:extLst>
              <a:ext uri="{FF2B5EF4-FFF2-40B4-BE49-F238E27FC236}">
                <a16:creationId xmlns:a16="http://schemas.microsoft.com/office/drawing/2014/main" id="{B46C5415-36AE-4FD9-AE26-6F34CCBCD3F2}"/>
              </a:ext>
            </a:extLst>
          </p:cNvPr>
          <p:cNvSpPr>
            <a:spLocks noGrp="1"/>
          </p:cNvSpPr>
          <p:nvPr>
            <p:ph type="ftr" sz="quarter" idx="11"/>
          </p:nvPr>
        </p:nvSpPr>
        <p:spPr>
          <a:xfrm>
            <a:off x="4038600" y="6364301"/>
            <a:ext cx="4114800" cy="365125"/>
          </a:xfrm>
          <a:prstGeom prst="rect">
            <a:avLst/>
          </a:prstGeom>
        </p:spPr>
        <p:txBody>
          <a:bodyPr/>
          <a:lstStyle/>
          <a:p>
            <a:endParaRPr lang="nl-NL"/>
          </a:p>
        </p:txBody>
      </p:sp>
      <p:sp>
        <p:nvSpPr>
          <p:cNvPr id="5" name="Tijdelijke aanduiding voor dianummer 4">
            <a:extLst>
              <a:ext uri="{FF2B5EF4-FFF2-40B4-BE49-F238E27FC236}">
                <a16:creationId xmlns:a16="http://schemas.microsoft.com/office/drawing/2014/main" id="{2504803B-06D5-45A5-B763-4E830507B0A8}"/>
              </a:ext>
            </a:extLst>
          </p:cNvPr>
          <p:cNvSpPr>
            <a:spLocks noGrp="1"/>
          </p:cNvSpPr>
          <p:nvPr>
            <p:ph type="sldNum" sz="quarter" idx="12"/>
          </p:nvPr>
        </p:nvSpPr>
        <p:spPr>
          <a:xfrm>
            <a:off x="8610600" y="6364301"/>
            <a:ext cx="2743200" cy="365125"/>
          </a:xfrm>
          <a:prstGeom prst="rect">
            <a:avLst/>
          </a:prstGeom>
        </p:spPr>
        <p:txBody>
          <a:bodyPr/>
          <a:lstStyle/>
          <a:p>
            <a:fld id="{053007EC-FD22-402F-85D3-B9977759D7E9}" type="slidenum">
              <a:rPr lang="nl-NL" smtClean="0"/>
              <a:t>‹nr.›</a:t>
            </a:fld>
            <a:endParaRPr lang="nl-NL"/>
          </a:p>
        </p:txBody>
      </p:sp>
      <p:pic>
        <p:nvPicPr>
          <p:cNvPr id="6" name="Afbeelding 5">
            <a:extLst>
              <a:ext uri="{FF2B5EF4-FFF2-40B4-BE49-F238E27FC236}">
                <a16:creationId xmlns:a16="http://schemas.microsoft.com/office/drawing/2014/main" id="{90A847A2-17FE-6736-682F-3B590A0651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066" y="217097"/>
            <a:ext cx="408979" cy="740468"/>
          </a:xfrm>
          <a:prstGeom prst="rect">
            <a:avLst/>
          </a:prstGeom>
        </p:spPr>
      </p:pic>
    </p:spTree>
    <p:extLst>
      <p:ext uri="{BB962C8B-B14F-4D97-AF65-F5344CB8AC3E}">
        <p14:creationId xmlns:p14="http://schemas.microsoft.com/office/powerpoint/2010/main" val="2151923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00CC772-3B02-40F0-AC0A-1DEA88E02C9D}"/>
              </a:ext>
            </a:extLst>
          </p:cNvPr>
          <p:cNvSpPr>
            <a:spLocks noGrp="1"/>
          </p:cNvSpPr>
          <p:nvPr>
            <p:ph type="dt" sz="half" idx="10"/>
          </p:nvPr>
        </p:nvSpPr>
        <p:spPr>
          <a:xfrm>
            <a:off x="838200" y="6364301"/>
            <a:ext cx="2743200" cy="365125"/>
          </a:xfrm>
          <a:prstGeom prst="rect">
            <a:avLst/>
          </a:prstGeom>
        </p:spPr>
        <p:txBody>
          <a:bodyPr/>
          <a:lstStyle/>
          <a:p>
            <a:r>
              <a:rPr lang="nl-NL"/>
              <a:t>18-10-2023</a:t>
            </a:r>
          </a:p>
        </p:txBody>
      </p:sp>
      <p:sp>
        <p:nvSpPr>
          <p:cNvPr id="3" name="Tijdelijke aanduiding voor voettekst 2">
            <a:extLst>
              <a:ext uri="{FF2B5EF4-FFF2-40B4-BE49-F238E27FC236}">
                <a16:creationId xmlns:a16="http://schemas.microsoft.com/office/drawing/2014/main" id="{E19F3AA4-5DC1-42A5-AB43-96562B825D88}"/>
              </a:ext>
            </a:extLst>
          </p:cNvPr>
          <p:cNvSpPr>
            <a:spLocks noGrp="1"/>
          </p:cNvSpPr>
          <p:nvPr>
            <p:ph type="ftr" sz="quarter" idx="11"/>
          </p:nvPr>
        </p:nvSpPr>
        <p:spPr>
          <a:xfrm>
            <a:off x="4038600" y="6364301"/>
            <a:ext cx="4114800" cy="365125"/>
          </a:xfrm>
          <a:prstGeom prst="rect">
            <a:avLst/>
          </a:prstGeom>
        </p:spPr>
        <p:txBody>
          <a:bodyPr/>
          <a:lstStyle/>
          <a:p>
            <a:endParaRPr lang="nl-NL"/>
          </a:p>
        </p:txBody>
      </p:sp>
      <p:sp>
        <p:nvSpPr>
          <p:cNvPr id="4" name="Tijdelijke aanduiding voor dianummer 3">
            <a:extLst>
              <a:ext uri="{FF2B5EF4-FFF2-40B4-BE49-F238E27FC236}">
                <a16:creationId xmlns:a16="http://schemas.microsoft.com/office/drawing/2014/main" id="{4E9739CC-3282-470E-82C4-C8081729BA7C}"/>
              </a:ext>
            </a:extLst>
          </p:cNvPr>
          <p:cNvSpPr>
            <a:spLocks noGrp="1"/>
          </p:cNvSpPr>
          <p:nvPr>
            <p:ph type="sldNum" sz="quarter" idx="12"/>
          </p:nvPr>
        </p:nvSpPr>
        <p:spPr>
          <a:xfrm>
            <a:off x="8610600" y="6364301"/>
            <a:ext cx="2743200" cy="365125"/>
          </a:xfrm>
          <a:prstGeom prst="rect">
            <a:avLst/>
          </a:prstGeom>
        </p:spPr>
        <p:txBody>
          <a:bodyPr/>
          <a:lstStyle/>
          <a:p>
            <a:fld id="{053007EC-FD22-402F-85D3-B9977759D7E9}" type="slidenum">
              <a:rPr lang="nl-NL" smtClean="0"/>
              <a:t>‹nr.›</a:t>
            </a:fld>
            <a:endParaRPr lang="nl-NL"/>
          </a:p>
        </p:txBody>
      </p:sp>
      <p:pic>
        <p:nvPicPr>
          <p:cNvPr id="5" name="Afbeelding 4">
            <a:extLst>
              <a:ext uri="{FF2B5EF4-FFF2-40B4-BE49-F238E27FC236}">
                <a16:creationId xmlns:a16="http://schemas.microsoft.com/office/drawing/2014/main" id="{B5D1C898-BD12-AFED-90DC-DDDCD33F3C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066" y="217097"/>
            <a:ext cx="408979" cy="740468"/>
          </a:xfrm>
          <a:prstGeom prst="rect">
            <a:avLst/>
          </a:prstGeom>
        </p:spPr>
      </p:pic>
    </p:spTree>
    <p:extLst>
      <p:ext uri="{BB962C8B-B14F-4D97-AF65-F5344CB8AC3E}">
        <p14:creationId xmlns:p14="http://schemas.microsoft.com/office/powerpoint/2010/main" val="3181823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431612-9A57-4EBD-A8B3-F214206DE38F}"/>
              </a:ext>
            </a:extLst>
          </p:cNvPr>
          <p:cNvSpPr>
            <a:spLocks noGrp="1"/>
          </p:cNvSpPr>
          <p:nvPr>
            <p:ph type="title"/>
          </p:nvPr>
        </p:nvSpPr>
        <p:spPr>
          <a:xfrm>
            <a:off x="839788" y="457200"/>
            <a:ext cx="3932237" cy="1600200"/>
          </a:xfrm>
        </p:spPr>
        <p:txBody>
          <a:bodyPr anchor="b"/>
          <a:lstStyle>
            <a:lvl1pPr>
              <a:defRPr sz="3200" b="1"/>
            </a:lvl1pPr>
          </a:lstStyle>
          <a:p>
            <a:r>
              <a:rPr lang="nl-NL"/>
              <a:t>Klik om stijl te bewerken</a:t>
            </a:r>
            <a:endParaRPr lang="nl-NL" dirty="0"/>
          </a:p>
        </p:txBody>
      </p:sp>
      <p:sp>
        <p:nvSpPr>
          <p:cNvPr id="3" name="Tijdelijke aanduiding voor inhoud 2">
            <a:extLst>
              <a:ext uri="{FF2B5EF4-FFF2-40B4-BE49-F238E27FC236}">
                <a16:creationId xmlns:a16="http://schemas.microsoft.com/office/drawing/2014/main" id="{E4E5FB0E-DC83-4CB8-8CAF-1E331F0F6E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CCF14B6F-C07D-4E5B-8ACC-8CA6B95BFB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C6D8B59-BDB1-4042-A8C9-12CB2552C18C}"/>
              </a:ext>
            </a:extLst>
          </p:cNvPr>
          <p:cNvSpPr>
            <a:spLocks noGrp="1"/>
          </p:cNvSpPr>
          <p:nvPr>
            <p:ph type="dt" sz="half" idx="10"/>
          </p:nvPr>
        </p:nvSpPr>
        <p:spPr>
          <a:xfrm>
            <a:off x="838200" y="6364301"/>
            <a:ext cx="2743200" cy="365125"/>
          </a:xfrm>
          <a:prstGeom prst="rect">
            <a:avLst/>
          </a:prstGeom>
        </p:spPr>
        <p:txBody>
          <a:bodyPr/>
          <a:lstStyle/>
          <a:p>
            <a:r>
              <a:rPr lang="nl-NL"/>
              <a:t>18-10-2023</a:t>
            </a:r>
          </a:p>
        </p:txBody>
      </p:sp>
      <p:sp>
        <p:nvSpPr>
          <p:cNvPr id="6" name="Tijdelijke aanduiding voor voettekst 5">
            <a:extLst>
              <a:ext uri="{FF2B5EF4-FFF2-40B4-BE49-F238E27FC236}">
                <a16:creationId xmlns:a16="http://schemas.microsoft.com/office/drawing/2014/main" id="{610719FB-4BBC-4A64-B879-59700E2803E3}"/>
              </a:ext>
            </a:extLst>
          </p:cNvPr>
          <p:cNvSpPr>
            <a:spLocks noGrp="1"/>
          </p:cNvSpPr>
          <p:nvPr>
            <p:ph type="ftr" sz="quarter" idx="11"/>
          </p:nvPr>
        </p:nvSpPr>
        <p:spPr>
          <a:xfrm>
            <a:off x="4038600" y="6364301"/>
            <a:ext cx="4114800" cy="365125"/>
          </a:xfrm>
          <a:prstGeom prst="rect">
            <a:avLst/>
          </a:prstGeom>
        </p:spPr>
        <p:txBody>
          <a:bodyPr/>
          <a:lstStyle/>
          <a:p>
            <a:endParaRPr lang="nl-NL"/>
          </a:p>
        </p:txBody>
      </p:sp>
      <p:sp>
        <p:nvSpPr>
          <p:cNvPr id="7" name="Tijdelijke aanduiding voor dianummer 6">
            <a:extLst>
              <a:ext uri="{FF2B5EF4-FFF2-40B4-BE49-F238E27FC236}">
                <a16:creationId xmlns:a16="http://schemas.microsoft.com/office/drawing/2014/main" id="{5B217CE7-1126-40D6-9D01-2229FCA4B9AA}"/>
              </a:ext>
            </a:extLst>
          </p:cNvPr>
          <p:cNvSpPr>
            <a:spLocks noGrp="1"/>
          </p:cNvSpPr>
          <p:nvPr>
            <p:ph type="sldNum" sz="quarter" idx="12"/>
          </p:nvPr>
        </p:nvSpPr>
        <p:spPr>
          <a:xfrm>
            <a:off x="8610600" y="6364301"/>
            <a:ext cx="2743200" cy="365125"/>
          </a:xfrm>
          <a:prstGeom prst="rect">
            <a:avLst/>
          </a:prstGeom>
        </p:spPr>
        <p:txBody>
          <a:bodyPr/>
          <a:lstStyle/>
          <a:p>
            <a:fld id="{053007EC-FD22-402F-85D3-B9977759D7E9}" type="slidenum">
              <a:rPr lang="nl-NL" smtClean="0"/>
              <a:t>‹nr.›</a:t>
            </a:fld>
            <a:endParaRPr lang="nl-NL"/>
          </a:p>
        </p:txBody>
      </p:sp>
      <p:pic>
        <p:nvPicPr>
          <p:cNvPr id="8" name="Afbeelding 7">
            <a:extLst>
              <a:ext uri="{FF2B5EF4-FFF2-40B4-BE49-F238E27FC236}">
                <a16:creationId xmlns:a16="http://schemas.microsoft.com/office/drawing/2014/main" id="{AC4807BA-3610-33F5-F803-E45751347D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066" y="217097"/>
            <a:ext cx="408979" cy="740468"/>
          </a:xfrm>
          <a:prstGeom prst="rect">
            <a:avLst/>
          </a:prstGeom>
        </p:spPr>
      </p:pic>
    </p:spTree>
    <p:extLst>
      <p:ext uri="{BB962C8B-B14F-4D97-AF65-F5344CB8AC3E}">
        <p14:creationId xmlns:p14="http://schemas.microsoft.com/office/powerpoint/2010/main" val="3064986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BAC8F919-6895-4AD8-987A-D5A93951D83A}"/>
              </a:ext>
            </a:extLst>
          </p:cNvPr>
          <p:cNvSpPr/>
          <p:nvPr userDrawn="1"/>
        </p:nvSpPr>
        <p:spPr>
          <a:xfrm>
            <a:off x="0" y="6494718"/>
            <a:ext cx="12192000" cy="3632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a:extLst>
              <a:ext uri="{FF2B5EF4-FFF2-40B4-BE49-F238E27FC236}">
                <a16:creationId xmlns:a16="http://schemas.microsoft.com/office/drawing/2014/main" id="{0372DCA5-F671-4A8E-A865-16E88A408E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9F1E718C-B7F4-4C3D-8D7D-6F0C2EFA1C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ekstvak 12">
            <a:extLst>
              <a:ext uri="{FF2B5EF4-FFF2-40B4-BE49-F238E27FC236}">
                <a16:creationId xmlns:a16="http://schemas.microsoft.com/office/drawing/2014/main" id="{A5582C1A-F2A9-32A0-F33C-619D54CDCDD2}"/>
              </a:ext>
            </a:extLst>
          </p:cNvPr>
          <p:cNvSpPr txBox="1"/>
          <p:nvPr userDrawn="1"/>
        </p:nvSpPr>
        <p:spPr>
          <a:xfrm>
            <a:off x="10212805" y="6540715"/>
            <a:ext cx="1237248" cy="276999"/>
          </a:xfrm>
          <a:prstGeom prst="rect">
            <a:avLst/>
          </a:prstGeom>
          <a:noFill/>
        </p:spPr>
        <p:txBody>
          <a:bodyPr wrap="square" rtlCol="0">
            <a:spAutoFit/>
          </a:bodyPr>
          <a:lstStyle/>
          <a:p>
            <a:pPr algn="r"/>
            <a:fld id="{053007EC-FD22-402F-85D3-B9977759D7E9}" type="slidenum">
              <a:rPr lang="nl-NL" sz="1200" smtClean="0">
                <a:solidFill>
                  <a:schemeClr val="bg1"/>
                </a:solidFill>
              </a:rPr>
              <a:pPr algn="r"/>
              <a:t>‹nr.›</a:t>
            </a:fld>
            <a:endParaRPr lang="nl-NL" sz="1200" dirty="0">
              <a:solidFill>
                <a:schemeClr val="bg1"/>
              </a:solidFill>
            </a:endParaRPr>
          </a:p>
        </p:txBody>
      </p:sp>
    </p:spTree>
    <p:extLst>
      <p:ext uri="{BB962C8B-B14F-4D97-AF65-F5344CB8AC3E}">
        <p14:creationId xmlns:p14="http://schemas.microsoft.com/office/powerpoint/2010/main" val="4139017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jpeg"/></Relationships>
</file>

<file path=ppt/slides/_rels/slide1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mailto:duurzaamheid@putten.nl?subject=Warmteoplossingen" TargetMode="External"/><Relationship Id="rId2" Type="http://schemas.openxmlformats.org/officeDocument/2006/relationships/hyperlink" Target="tel:+31341359622"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9B79E0D4-E968-4C3D-7ABF-7F00386FC03B}"/>
              </a:ext>
            </a:extLst>
          </p:cNvPr>
          <p:cNvSpPr txBox="1">
            <a:spLocks/>
          </p:cNvSpPr>
          <p:nvPr/>
        </p:nvSpPr>
        <p:spPr>
          <a:xfrm>
            <a:off x="831850" y="1709738"/>
            <a:ext cx="10515600" cy="2852737"/>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stStyle>
          <a:p>
            <a:r>
              <a:rPr lang="nl-NL" sz="5500" dirty="0">
                <a:solidFill>
                  <a:schemeClr val="accent1"/>
                </a:solidFill>
                <a:cs typeface="Arial"/>
              </a:rPr>
              <a:t>Samen op weg naar een duurzame warmtevoorziening in </a:t>
            </a:r>
            <a:r>
              <a:rPr lang="nl-NL" sz="5500" dirty="0" err="1">
                <a:solidFill>
                  <a:schemeClr val="accent1"/>
                </a:solidFill>
                <a:cs typeface="Arial"/>
              </a:rPr>
              <a:t>Bijsteren</a:t>
            </a:r>
            <a:r>
              <a:rPr lang="nl-NL" sz="5500" dirty="0">
                <a:solidFill>
                  <a:schemeClr val="accent1"/>
                </a:solidFill>
                <a:cs typeface="Arial"/>
              </a:rPr>
              <a:t> en </a:t>
            </a:r>
            <a:r>
              <a:rPr lang="nl-NL" sz="5500" dirty="0" err="1">
                <a:solidFill>
                  <a:schemeClr val="accent1"/>
                </a:solidFill>
                <a:cs typeface="Arial"/>
              </a:rPr>
              <a:t>Husselerveld</a:t>
            </a:r>
            <a:br>
              <a:rPr lang="nl-NL" dirty="0">
                <a:cs typeface="Arial"/>
              </a:rPr>
            </a:br>
            <a:endParaRPr lang="nl-NL" dirty="0"/>
          </a:p>
        </p:txBody>
      </p:sp>
      <p:sp>
        <p:nvSpPr>
          <p:cNvPr id="6" name="Tijdelijke aanduiding voor tekst 2">
            <a:extLst>
              <a:ext uri="{FF2B5EF4-FFF2-40B4-BE49-F238E27FC236}">
                <a16:creationId xmlns:a16="http://schemas.microsoft.com/office/drawing/2014/main" id="{BA855EDD-1B25-7706-447A-01FDFF979355}"/>
              </a:ext>
            </a:extLst>
          </p:cNvPr>
          <p:cNvSpPr txBox="1">
            <a:spLocks/>
          </p:cNvSpPr>
          <p:nvPr/>
        </p:nvSpPr>
        <p:spPr>
          <a:xfrm>
            <a:off x="831850" y="4589463"/>
            <a:ext cx="10515600" cy="150018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400" dirty="0">
                <a:cs typeface="Arial"/>
              </a:rPr>
              <a:t>Slotbijeenkomst </a:t>
            </a:r>
          </a:p>
          <a:p>
            <a:pPr marL="0" indent="0">
              <a:buNone/>
            </a:pPr>
            <a:r>
              <a:rPr lang="nl-NL" sz="2400" dirty="0">
                <a:cs typeface="Arial"/>
              </a:rPr>
              <a:t>Dinsdag 4 november 2025</a:t>
            </a:r>
          </a:p>
        </p:txBody>
      </p:sp>
    </p:spTree>
    <p:extLst>
      <p:ext uri="{BB962C8B-B14F-4D97-AF65-F5344CB8AC3E}">
        <p14:creationId xmlns:p14="http://schemas.microsoft.com/office/powerpoint/2010/main" val="3380280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47DB6D-6ED5-0870-2F96-6DA6A73285A9}"/>
              </a:ext>
            </a:extLst>
          </p:cNvPr>
          <p:cNvSpPr>
            <a:spLocks noGrp="1"/>
          </p:cNvSpPr>
          <p:nvPr>
            <p:ph type="title"/>
          </p:nvPr>
        </p:nvSpPr>
        <p:spPr>
          <a:xfrm>
            <a:off x="838200" y="365125"/>
            <a:ext cx="10515600" cy="744992"/>
          </a:xfrm>
        </p:spPr>
        <p:txBody>
          <a:bodyPr/>
          <a:lstStyle/>
          <a:p>
            <a:pPr algn="ctr"/>
            <a:r>
              <a:rPr lang="nl-NL" dirty="0">
                <a:cs typeface="Arial" panose="020B0604020202020204"/>
              </a:rPr>
              <a:t>Alle technieken </a:t>
            </a:r>
          </a:p>
        </p:txBody>
      </p:sp>
      <p:pic>
        <p:nvPicPr>
          <p:cNvPr id="9" name="Afbeelding 8" descr="Warmtepomp grondwater – Warmtepomp-info.nl">
            <a:extLst>
              <a:ext uri="{FF2B5EF4-FFF2-40B4-BE49-F238E27FC236}">
                <a16:creationId xmlns:a16="http://schemas.microsoft.com/office/drawing/2014/main" id="{1BFA2F73-F9C4-AE46-166E-7BF591D5EC93}"/>
              </a:ext>
            </a:extLst>
          </p:cNvPr>
          <p:cNvPicPr>
            <a:picLocks noChangeAspect="1"/>
          </p:cNvPicPr>
          <p:nvPr/>
        </p:nvPicPr>
        <p:blipFill>
          <a:blip r:embed="rId2"/>
          <a:stretch>
            <a:fillRect/>
          </a:stretch>
        </p:blipFill>
        <p:spPr>
          <a:xfrm>
            <a:off x="951593" y="2241889"/>
            <a:ext cx="1514476" cy="1293019"/>
          </a:xfrm>
          <a:prstGeom prst="rect">
            <a:avLst/>
          </a:prstGeom>
        </p:spPr>
      </p:pic>
      <p:pic>
        <p:nvPicPr>
          <p:cNvPr id="1026" name="Picture 2" descr="kernenergie en is het duurzame energie ...">
            <a:extLst>
              <a:ext uri="{FF2B5EF4-FFF2-40B4-BE49-F238E27FC236}">
                <a16:creationId xmlns:a16="http://schemas.microsoft.com/office/drawing/2014/main" id="{6BFEFFA9-4FBC-8D7D-E912-5B28A52143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4286"/>
          <a:stretch/>
        </p:blipFill>
        <p:spPr bwMode="auto">
          <a:xfrm>
            <a:off x="2892843" y="1544053"/>
            <a:ext cx="1711241"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ogas Filters | Classic Filters">
            <a:extLst>
              <a:ext uri="{FF2B5EF4-FFF2-40B4-BE49-F238E27FC236}">
                <a16:creationId xmlns:a16="http://schemas.microsoft.com/office/drawing/2014/main" id="{0E9C351C-86A9-C271-073F-023DAB86BE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1152" y="3548746"/>
            <a:ext cx="1972825" cy="11179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iomassa: groene energie of niet? — Milieudefensie">
            <a:extLst>
              <a:ext uri="{FF2B5EF4-FFF2-40B4-BE49-F238E27FC236}">
                <a16:creationId xmlns:a16="http://schemas.microsoft.com/office/drawing/2014/main" id="{6A507EE9-FB9B-5357-72E3-C5F093A520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5326" y="4666680"/>
            <a:ext cx="1676901" cy="11179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5 verschillende soorten warmtepompen - Bouw en Installatie Hub">
            <a:extLst>
              <a:ext uri="{FF2B5EF4-FFF2-40B4-BE49-F238E27FC236}">
                <a16:creationId xmlns:a16="http://schemas.microsoft.com/office/drawing/2014/main" id="{DC75453D-FC42-E34C-29CA-820F36096A8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33750"/>
          <a:stretch/>
        </p:blipFill>
        <p:spPr bwMode="auto">
          <a:xfrm>
            <a:off x="5338762" y="1314700"/>
            <a:ext cx="1514476" cy="122396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oor SDE++ regeling meer mogelijkheden voor geothermie">
            <a:extLst>
              <a:ext uri="{FF2B5EF4-FFF2-40B4-BE49-F238E27FC236}">
                <a16:creationId xmlns:a16="http://schemas.microsoft.com/office/drawing/2014/main" id="{45B95E08-E0D9-3A67-27A4-55166443FCB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2038"/>
          <a:stretch/>
        </p:blipFill>
        <p:spPr bwMode="auto">
          <a:xfrm>
            <a:off x="9140776" y="3132221"/>
            <a:ext cx="1387996" cy="254582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Wat is waterstofgas en waarvoor hebben we het nodig? | ENGIE">
            <a:extLst>
              <a:ext uri="{FF2B5EF4-FFF2-40B4-BE49-F238E27FC236}">
                <a16:creationId xmlns:a16="http://schemas.microsoft.com/office/drawing/2014/main" id="{D785DDDD-5085-5545-A9CF-314F5733CC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35549" y="4984333"/>
            <a:ext cx="1635378" cy="1117934"/>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Intergas HRE 28/24 CW4 + Inventum Spaarpomp Hybride">
            <a:extLst>
              <a:ext uri="{FF2B5EF4-FFF2-40B4-BE49-F238E27FC236}">
                <a16:creationId xmlns:a16="http://schemas.microsoft.com/office/drawing/2014/main" id="{3A2D4447-41B1-51FA-3EA5-D7E5B6DB19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61929" y="1809070"/>
            <a:ext cx="1338703" cy="1459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581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1A39C-4C2E-1BEF-C5B4-D2C7FFF7C39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7B90513-FA76-8BD1-17E8-86CFFFC951FA}"/>
              </a:ext>
            </a:extLst>
          </p:cNvPr>
          <p:cNvSpPr>
            <a:spLocks noGrp="1"/>
          </p:cNvSpPr>
          <p:nvPr>
            <p:ph type="title"/>
          </p:nvPr>
        </p:nvSpPr>
        <p:spPr>
          <a:xfrm>
            <a:off x="838200" y="365125"/>
            <a:ext cx="10515600" cy="744992"/>
          </a:xfrm>
        </p:spPr>
        <p:txBody>
          <a:bodyPr/>
          <a:lstStyle/>
          <a:p>
            <a:pPr algn="ctr"/>
            <a:r>
              <a:rPr lang="nl-NL" dirty="0">
                <a:cs typeface="Arial" panose="020B0604020202020204"/>
              </a:rPr>
              <a:t>Eerste selectie </a:t>
            </a:r>
          </a:p>
        </p:txBody>
      </p:sp>
      <p:pic>
        <p:nvPicPr>
          <p:cNvPr id="9" name="Afbeelding 8" descr="Warmtepomp grondwater – Warmtepomp-info.nl">
            <a:extLst>
              <a:ext uri="{FF2B5EF4-FFF2-40B4-BE49-F238E27FC236}">
                <a16:creationId xmlns:a16="http://schemas.microsoft.com/office/drawing/2014/main" id="{D86CC02E-9211-0076-869F-21ADFB328EED}"/>
              </a:ext>
            </a:extLst>
          </p:cNvPr>
          <p:cNvPicPr>
            <a:picLocks noChangeAspect="1"/>
          </p:cNvPicPr>
          <p:nvPr/>
        </p:nvPicPr>
        <p:blipFill>
          <a:blip r:embed="rId3"/>
          <a:stretch>
            <a:fillRect/>
          </a:stretch>
        </p:blipFill>
        <p:spPr>
          <a:xfrm>
            <a:off x="951593" y="2241889"/>
            <a:ext cx="1514476" cy="1293019"/>
          </a:xfrm>
          <a:prstGeom prst="rect">
            <a:avLst/>
          </a:prstGeom>
        </p:spPr>
      </p:pic>
      <p:pic>
        <p:nvPicPr>
          <p:cNvPr id="1026" name="Picture 2" descr="kernenergie en is het duurzame energie ...">
            <a:extLst>
              <a:ext uri="{FF2B5EF4-FFF2-40B4-BE49-F238E27FC236}">
                <a16:creationId xmlns:a16="http://schemas.microsoft.com/office/drawing/2014/main" id="{BDA2547E-8CFB-D834-D9F7-D7B257132147}"/>
              </a:ext>
            </a:extLst>
          </p:cNvPr>
          <p:cNvPicPr>
            <a:picLocks noChangeAspect="1" noChangeArrowheads="1"/>
          </p:cNvPicPr>
          <p:nvPr/>
        </p:nvPicPr>
        <p:blipFill rotWithShape="1">
          <a:blip r:embed="rId4">
            <a:alphaModFix amt="20000"/>
            <a:extLst>
              <a:ext uri="{28A0092B-C50C-407E-A947-70E740481C1C}">
                <a14:useLocalDpi xmlns:a14="http://schemas.microsoft.com/office/drawing/2010/main" val="0"/>
              </a:ext>
            </a:extLst>
          </a:blip>
          <a:srcRect r="54286"/>
          <a:stretch/>
        </p:blipFill>
        <p:spPr bwMode="auto">
          <a:xfrm>
            <a:off x="2892843" y="1544053"/>
            <a:ext cx="1711241"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ogas Filters | Classic Filters">
            <a:extLst>
              <a:ext uri="{FF2B5EF4-FFF2-40B4-BE49-F238E27FC236}">
                <a16:creationId xmlns:a16="http://schemas.microsoft.com/office/drawing/2014/main" id="{E89DE5E5-5C8F-9B29-8541-AA8F2E295DDE}"/>
              </a:ext>
            </a:extLst>
          </p:cNvPr>
          <p:cNvPicPr>
            <a:picLocks noChangeAspect="1" noChangeArrowheads="1"/>
          </p:cNvPicPr>
          <p:nvPr/>
        </p:nvPicPr>
        <p:blipFill>
          <a:blip r:embed="rId5">
            <a:alphaModFix amt="20000"/>
            <a:extLst>
              <a:ext uri="{28A0092B-C50C-407E-A947-70E740481C1C}">
                <a14:useLocalDpi xmlns:a14="http://schemas.microsoft.com/office/drawing/2010/main" val="0"/>
              </a:ext>
            </a:extLst>
          </a:blip>
          <a:srcRect/>
          <a:stretch>
            <a:fillRect/>
          </a:stretch>
        </p:blipFill>
        <p:spPr bwMode="auto">
          <a:xfrm>
            <a:off x="1201152" y="3548746"/>
            <a:ext cx="1972825" cy="11179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iomassa: groene energie of niet? — Milieudefensie">
            <a:extLst>
              <a:ext uri="{FF2B5EF4-FFF2-40B4-BE49-F238E27FC236}">
                <a16:creationId xmlns:a16="http://schemas.microsoft.com/office/drawing/2014/main" id="{B67B9564-331D-1579-B36A-27A5D2D61C2A}"/>
              </a:ext>
            </a:extLst>
          </p:cNvPr>
          <p:cNvPicPr>
            <a:picLocks noChangeAspect="1" noChangeArrowheads="1"/>
          </p:cNvPicPr>
          <p:nvPr/>
        </p:nvPicPr>
        <p:blipFill>
          <a:blip r:embed="rId6">
            <a:alphaModFix amt="20000"/>
            <a:extLst>
              <a:ext uri="{28A0092B-C50C-407E-A947-70E740481C1C}">
                <a14:useLocalDpi xmlns:a14="http://schemas.microsoft.com/office/drawing/2010/main" val="0"/>
              </a:ext>
            </a:extLst>
          </a:blip>
          <a:srcRect/>
          <a:stretch>
            <a:fillRect/>
          </a:stretch>
        </p:blipFill>
        <p:spPr bwMode="auto">
          <a:xfrm>
            <a:off x="3315326" y="4666680"/>
            <a:ext cx="1676901" cy="11179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5 verschillende soorten warmtepompen - Bouw en Installatie Hub">
            <a:extLst>
              <a:ext uri="{FF2B5EF4-FFF2-40B4-BE49-F238E27FC236}">
                <a16:creationId xmlns:a16="http://schemas.microsoft.com/office/drawing/2014/main" id="{59C85F23-227E-F282-65D1-EB7A02BF3F7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3750"/>
          <a:stretch/>
        </p:blipFill>
        <p:spPr bwMode="auto">
          <a:xfrm>
            <a:off x="5338762" y="1314700"/>
            <a:ext cx="1514476" cy="122396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oor SDE++ regeling meer mogelijkheden voor geothermie">
            <a:extLst>
              <a:ext uri="{FF2B5EF4-FFF2-40B4-BE49-F238E27FC236}">
                <a16:creationId xmlns:a16="http://schemas.microsoft.com/office/drawing/2014/main" id="{0280310C-8B9D-EB26-B8FA-65A66B390E05}"/>
              </a:ext>
            </a:extLst>
          </p:cNvPr>
          <p:cNvPicPr>
            <a:picLocks noChangeAspect="1" noChangeArrowheads="1"/>
          </p:cNvPicPr>
          <p:nvPr/>
        </p:nvPicPr>
        <p:blipFill rotWithShape="1">
          <a:blip r:embed="rId8">
            <a:alphaModFix amt="20000"/>
            <a:extLst>
              <a:ext uri="{28A0092B-C50C-407E-A947-70E740481C1C}">
                <a14:useLocalDpi xmlns:a14="http://schemas.microsoft.com/office/drawing/2010/main" val="0"/>
              </a:ext>
            </a:extLst>
          </a:blip>
          <a:srcRect r="32038"/>
          <a:stretch/>
        </p:blipFill>
        <p:spPr bwMode="auto">
          <a:xfrm>
            <a:off x="9140776" y="3132221"/>
            <a:ext cx="1387996" cy="254582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Wat is waterstofgas en waarvoor hebben we het nodig? | ENGIE">
            <a:extLst>
              <a:ext uri="{FF2B5EF4-FFF2-40B4-BE49-F238E27FC236}">
                <a16:creationId xmlns:a16="http://schemas.microsoft.com/office/drawing/2014/main" id="{C5254212-9B0A-FCFD-8C1C-E54A866943F9}"/>
              </a:ext>
            </a:extLst>
          </p:cNvPr>
          <p:cNvPicPr>
            <a:picLocks noChangeAspect="1" noChangeArrowheads="1"/>
          </p:cNvPicPr>
          <p:nvPr/>
        </p:nvPicPr>
        <p:blipFill>
          <a:blip r:embed="rId9">
            <a:alphaModFix amt="20000"/>
            <a:extLst>
              <a:ext uri="{28A0092B-C50C-407E-A947-70E740481C1C}">
                <a14:useLocalDpi xmlns:a14="http://schemas.microsoft.com/office/drawing/2010/main" val="0"/>
              </a:ext>
            </a:extLst>
          </a:blip>
          <a:srcRect/>
          <a:stretch>
            <a:fillRect/>
          </a:stretch>
        </p:blipFill>
        <p:spPr bwMode="auto">
          <a:xfrm>
            <a:off x="6035549" y="4984333"/>
            <a:ext cx="1635378" cy="1117934"/>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Intergas HRE 28/24 CW4 + Inventum Spaarpomp Hybride">
            <a:extLst>
              <a:ext uri="{FF2B5EF4-FFF2-40B4-BE49-F238E27FC236}">
                <a16:creationId xmlns:a16="http://schemas.microsoft.com/office/drawing/2014/main" id="{80E578C1-9970-772A-BAAA-01DE4CA88D6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61929" y="1809070"/>
            <a:ext cx="1338703" cy="1459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847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809B9-524C-C73A-2E1D-E41A2713A88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31C583E-B756-72CC-C685-36C2E27CA917}"/>
              </a:ext>
            </a:extLst>
          </p:cNvPr>
          <p:cNvSpPr>
            <a:spLocks noGrp="1"/>
          </p:cNvSpPr>
          <p:nvPr>
            <p:ph type="title"/>
          </p:nvPr>
        </p:nvSpPr>
        <p:spPr>
          <a:xfrm>
            <a:off x="838200" y="365125"/>
            <a:ext cx="10515600" cy="744992"/>
          </a:xfrm>
        </p:spPr>
        <p:txBody>
          <a:bodyPr/>
          <a:lstStyle/>
          <a:p>
            <a:pPr algn="ctr"/>
            <a:r>
              <a:rPr lang="nl-NL" dirty="0">
                <a:cs typeface="Arial" panose="020B0604020202020204"/>
              </a:rPr>
              <a:t>Verdiepende analyse -&gt; varianten</a:t>
            </a:r>
          </a:p>
        </p:txBody>
      </p:sp>
      <p:graphicFrame>
        <p:nvGraphicFramePr>
          <p:cNvPr id="3" name="Tabel 2">
            <a:extLst>
              <a:ext uri="{FF2B5EF4-FFF2-40B4-BE49-F238E27FC236}">
                <a16:creationId xmlns:a16="http://schemas.microsoft.com/office/drawing/2014/main" id="{492859DD-A8FF-32CB-29A1-AE0A219F6C8E}"/>
              </a:ext>
            </a:extLst>
          </p:cNvPr>
          <p:cNvGraphicFramePr>
            <a:graphicFrameLocks noGrp="1"/>
          </p:cNvGraphicFramePr>
          <p:nvPr/>
        </p:nvGraphicFramePr>
        <p:xfrm>
          <a:off x="629728" y="1417496"/>
          <a:ext cx="10724076" cy="3057385"/>
        </p:xfrm>
        <a:graphic>
          <a:graphicData uri="http://schemas.openxmlformats.org/drawingml/2006/table">
            <a:tbl>
              <a:tblPr firstRow="1" bandRow="1">
                <a:tableStyleId>{5C22544A-7EE6-4342-B048-85BDC9FD1C3A}</a:tableStyleId>
              </a:tblPr>
              <a:tblGrid>
                <a:gridCol w="966252">
                  <a:extLst>
                    <a:ext uri="{9D8B030D-6E8A-4147-A177-3AD203B41FA5}">
                      <a16:colId xmlns:a16="http://schemas.microsoft.com/office/drawing/2014/main" val="1258328640"/>
                    </a:ext>
                  </a:extLst>
                </a:gridCol>
                <a:gridCol w="1618727">
                  <a:extLst>
                    <a:ext uri="{9D8B030D-6E8A-4147-A177-3AD203B41FA5}">
                      <a16:colId xmlns:a16="http://schemas.microsoft.com/office/drawing/2014/main" val="2669121835"/>
                    </a:ext>
                  </a:extLst>
                </a:gridCol>
                <a:gridCol w="1741892">
                  <a:extLst>
                    <a:ext uri="{9D8B030D-6E8A-4147-A177-3AD203B41FA5}">
                      <a16:colId xmlns:a16="http://schemas.microsoft.com/office/drawing/2014/main" val="128566784"/>
                    </a:ext>
                  </a:extLst>
                </a:gridCol>
                <a:gridCol w="1741893">
                  <a:extLst>
                    <a:ext uri="{9D8B030D-6E8A-4147-A177-3AD203B41FA5}">
                      <a16:colId xmlns:a16="http://schemas.microsoft.com/office/drawing/2014/main" val="3618846222"/>
                    </a:ext>
                  </a:extLst>
                </a:gridCol>
                <a:gridCol w="1591290">
                  <a:extLst>
                    <a:ext uri="{9D8B030D-6E8A-4147-A177-3AD203B41FA5}">
                      <a16:colId xmlns:a16="http://schemas.microsoft.com/office/drawing/2014/main" val="2034572028"/>
                    </a:ext>
                  </a:extLst>
                </a:gridCol>
                <a:gridCol w="1532011">
                  <a:extLst>
                    <a:ext uri="{9D8B030D-6E8A-4147-A177-3AD203B41FA5}">
                      <a16:colId xmlns:a16="http://schemas.microsoft.com/office/drawing/2014/main" val="3602819743"/>
                    </a:ext>
                  </a:extLst>
                </a:gridCol>
                <a:gridCol w="1532011">
                  <a:extLst>
                    <a:ext uri="{9D8B030D-6E8A-4147-A177-3AD203B41FA5}">
                      <a16:colId xmlns:a16="http://schemas.microsoft.com/office/drawing/2014/main" val="114516439"/>
                    </a:ext>
                  </a:extLst>
                </a:gridCol>
              </a:tblGrid>
              <a:tr h="371199">
                <a:tc>
                  <a:txBody>
                    <a:bodyPr/>
                    <a:lstStyle/>
                    <a:p>
                      <a:endParaRPr lang="nl-NL" dirty="0"/>
                    </a:p>
                  </a:txBody>
                  <a:tcPr/>
                </a:tc>
                <a:tc>
                  <a:txBody>
                    <a:bodyPr/>
                    <a:lstStyle/>
                    <a:p>
                      <a:r>
                        <a:rPr lang="nl-NL" dirty="0"/>
                        <a:t>Referentie</a:t>
                      </a:r>
                    </a:p>
                  </a:txBody>
                  <a:tcPr>
                    <a:solidFill>
                      <a:schemeClr val="accent5"/>
                    </a:solidFill>
                  </a:tcPr>
                </a:tc>
                <a:tc>
                  <a:txBody>
                    <a:bodyPr/>
                    <a:lstStyle/>
                    <a:p>
                      <a:r>
                        <a:rPr lang="nl-NL" dirty="0"/>
                        <a:t>Variant 2.</a:t>
                      </a:r>
                    </a:p>
                  </a:txBody>
                  <a:tcPr/>
                </a:tc>
                <a:tc>
                  <a:txBody>
                    <a:bodyPr/>
                    <a:lstStyle/>
                    <a:p>
                      <a:r>
                        <a:rPr lang="nl-NL" dirty="0"/>
                        <a:t>Variant 3.</a:t>
                      </a:r>
                    </a:p>
                  </a:txBody>
                  <a:tcPr/>
                </a:tc>
                <a:tc>
                  <a:txBody>
                    <a:bodyPr/>
                    <a:lstStyle/>
                    <a:p>
                      <a:r>
                        <a:rPr lang="nl-NL" dirty="0"/>
                        <a:t>Variant 4.</a:t>
                      </a:r>
                    </a:p>
                  </a:txBody>
                  <a:tcPr/>
                </a:tc>
                <a:tc>
                  <a:txBody>
                    <a:bodyPr/>
                    <a:lstStyle/>
                    <a:p>
                      <a:r>
                        <a:rPr lang="nl-NL" dirty="0"/>
                        <a:t>Variant 5.</a:t>
                      </a:r>
                    </a:p>
                  </a:txBody>
                  <a:tcPr/>
                </a:tc>
                <a:tc>
                  <a:txBody>
                    <a:bodyPr/>
                    <a:lstStyle/>
                    <a:p>
                      <a:r>
                        <a:rPr lang="nl-NL" dirty="0"/>
                        <a:t>Variant 6</a:t>
                      </a:r>
                    </a:p>
                  </a:txBody>
                  <a:tcPr/>
                </a:tc>
                <a:extLst>
                  <a:ext uri="{0D108BD9-81ED-4DB2-BD59-A6C34878D82A}">
                    <a16:rowId xmlns:a16="http://schemas.microsoft.com/office/drawing/2014/main" val="2377454317"/>
                  </a:ext>
                </a:extLst>
              </a:tr>
              <a:tr h="665748">
                <a:tc>
                  <a:txBody>
                    <a:bodyPr/>
                    <a:lstStyle/>
                    <a:p>
                      <a:r>
                        <a:rPr lang="nl-NL" b="1" dirty="0"/>
                        <a:t>Variant</a:t>
                      </a:r>
                    </a:p>
                  </a:txBody>
                  <a:tcPr/>
                </a:tc>
                <a:tc>
                  <a:txBody>
                    <a:bodyPr/>
                    <a:lstStyle/>
                    <a:p>
                      <a:r>
                        <a:rPr lang="nl-NL" b="1" dirty="0"/>
                        <a:t>Cv-Ketel</a:t>
                      </a:r>
                    </a:p>
                  </a:txBody>
                  <a:tcPr>
                    <a:solidFill>
                      <a:schemeClr val="accent5">
                        <a:lumMod val="40000"/>
                        <a:lumOff val="60000"/>
                      </a:schemeClr>
                    </a:solidFill>
                  </a:tcPr>
                </a:tc>
                <a:tc>
                  <a:txBody>
                    <a:bodyPr/>
                    <a:lstStyle/>
                    <a:p>
                      <a:r>
                        <a:rPr lang="nl-NL" b="1" dirty="0"/>
                        <a:t>Hybride Warmtepomp</a:t>
                      </a:r>
                    </a:p>
                  </a:txBody>
                  <a:tcPr/>
                </a:tc>
                <a:tc>
                  <a:txBody>
                    <a:bodyPr/>
                    <a:lstStyle/>
                    <a:p>
                      <a:r>
                        <a:rPr lang="nl-NL" b="1" dirty="0"/>
                        <a:t>Lucht Water Warmtepomp</a:t>
                      </a:r>
                    </a:p>
                  </a:txBody>
                  <a:tcPr/>
                </a:tc>
                <a:tc>
                  <a:txBody>
                    <a:bodyPr/>
                    <a:lstStyle/>
                    <a:p>
                      <a:r>
                        <a:rPr lang="nl-NL" b="1" dirty="0"/>
                        <a:t>Mini- collectief</a:t>
                      </a:r>
                    </a:p>
                  </a:txBody>
                  <a:tcPr/>
                </a:tc>
                <a:tc>
                  <a:txBody>
                    <a:bodyPr/>
                    <a:lstStyle/>
                    <a:p>
                      <a:r>
                        <a:rPr lang="nl-NL" b="1" dirty="0"/>
                        <a:t>Klein- collectief</a:t>
                      </a:r>
                    </a:p>
                  </a:txBody>
                  <a:tcPr/>
                </a:tc>
                <a:tc>
                  <a:txBody>
                    <a:bodyPr/>
                    <a:lstStyle/>
                    <a:p>
                      <a:r>
                        <a:rPr lang="nl-NL" b="1" dirty="0"/>
                        <a:t>Groot- collectief</a:t>
                      </a:r>
                    </a:p>
                  </a:txBody>
                  <a:tcPr/>
                </a:tc>
                <a:extLst>
                  <a:ext uri="{0D108BD9-81ED-4DB2-BD59-A6C34878D82A}">
                    <a16:rowId xmlns:a16="http://schemas.microsoft.com/office/drawing/2014/main" val="3722913031"/>
                  </a:ext>
                </a:extLst>
              </a:tr>
              <a:tr h="1010219">
                <a:tc>
                  <a:txBody>
                    <a:bodyPr/>
                    <a:lstStyle/>
                    <a:p>
                      <a:r>
                        <a:rPr lang="nl-NL" dirty="0"/>
                        <a:t>Kosten 30 jaar</a:t>
                      </a:r>
                    </a:p>
                  </a:txBody>
                  <a:tcPr/>
                </a:tc>
                <a:tc>
                  <a:txBody>
                    <a:bodyPr/>
                    <a:lstStyle/>
                    <a:p>
                      <a:r>
                        <a:rPr lang="nl-NL" sz="1800" b="0" i="0" kern="1200" dirty="0">
                          <a:solidFill>
                            <a:schemeClr val="dk1"/>
                          </a:solidFill>
                          <a:effectLst/>
                          <a:latin typeface="+mn-lt"/>
                          <a:ea typeface="+mn-ea"/>
                          <a:cs typeface="+mn-cs"/>
                        </a:rPr>
                        <a:t> €144 - €</a:t>
                      </a:r>
                      <a:r>
                        <a:rPr lang="nl-NL" dirty="0"/>
                        <a:t>181 </a:t>
                      </a:r>
                      <a:r>
                        <a:rPr lang="nl-NL" sz="1800" b="0" i="0" kern="1200" dirty="0">
                          <a:solidFill>
                            <a:schemeClr val="dk1"/>
                          </a:solidFill>
                          <a:effectLst/>
                          <a:latin typeface="+mn-lt"/>
                          <a:ea typeface="+mn-ea"/>
                          <a:cs typeface="+mn-cs"/>
                        </a:rPr>
                        <a:t> </a:t>
                      </a:r>
                      <a:endParaRPr lang="nl-NL" dirty="0"/>
                    </a:p>
                  </a:txBody>
                  <a:tcPr>
                    <a:solidFill>
                      <a:schemeClr val="accent5">
                        <a:lumMod val="20000"/>
                        <a:lumOff val="80000"/>
                      </a:schemeClr>
                    </a:solidFill>
                  </a:tcPr>
                </a:tc>
                <a:tc>
                  <a:txBody>
                    <a:bodyPr/>
                    <a:lstStyle/>
                    <a:p>
                      <a:r>
                        <a:rPr lang="nl-NL" sz="1800" b="0" i="0" kern="1200" dirty="0">
                          <a:solidFill>
                            <a:schemeClr val="dk1"/>
                          </a:solidFill>
                          <a:effectLst/>
                          <a:latin typeface="+mn-lt"/>
                          <a:ea typeface="+mn-ea"/>
                          <a:cs typeface="+mn-cs"/>
                        </a:rPr>
                        <a:t> €150</a:t>
                      </a:r>
                      <a:r>
                        <a:rPr lang="nl-NL" dirty="0"/>
                        <a:t> -</a:t>
                      </a:r>
                      <a:r>
                        <a:rPr lang="nl-NL" sz="1800" b="0" i="0" kern="1200" dirty="0">
                          <a:solidFill>
                            <a:schemeClr val="dk1"/>
                          </a:solidFill>
                          <a:effectLst/>
                          <a:latin typeface="+mn-lt"/>
                          <a:ea typeface="+mn-ea"/>
                          <a:cs typeface="+mn-cs"/>
                        </a:rPr>
                        <a:t> €212</a:t>
                      </a:r>
                      <a:endParaRPr lang="nl-NL" dirty="0"/>
                    </a:p>
                  </a:txBody>
                  <a:tcPr/>
                </a:tc>
                <a:tc>
                  <a:txBody>
                    <a:bodyPr/>
                    <a:lstStyle/>
                    <a:p>
                      <a:r>
                        <a:rPr lang="nl-NL" sz="1800" b="0" i="0" kern="1200" dirty="0">
                          <a:solidFill>
                            <a:schemeClr val="dk1"/>
                          </a:solidFill>
                          <a:effectLst/>
                          <a:latin typeface="+mn-lt"/>
                          <a:ea typeface="+mn-ea"/>
                          <a:cs typeface="+mn-cs"/>
                        </a:rPr>
                        <a:t> €138</a:t>
                      </a:r>
                      <a:r>
                        <a:rPr lang="nl-NL" dirty="0"/>
                        <a:t> -</a:t>
                      </a:r>
                      <a:r>
                        <a:rPr lang="nl-NL" sz="1800" b="0" i="0" kern="1200" dirty="0">
                          <a:solidFill>
                            <a:schemeClr val="dk1"/>
                          </a:solidFill>
                          <a:effectLst/>
                          <a:latin typeface="+mn-lt"/>
                          <a:ea typeface="+mn-ea"/>
                          <a:cs typeface="+mn-cs"/>
                        </a:rPr>
                        <a:t> €254</a:t>
                      </a:r>
                      <a:endParaRPr lang="nl-NL" dirty="0"/>
                    </a:p>
                  </a:txBody>
                  <a:tcPr/>
                </a:tc>
                <a:tc>
                  <a:txBody>
                    <a:bodyPr/>
                    <a:lstStyle/>
                    <a:p>
                      <a:r>
                        <a:rPr lang="nl-NL" sz="1800" b="0" i="0" kern="1200" dirty="0">
                          <a:solidFill>
                            <a:schemeClr val="dk1"/>
                          </a:solidFill>
                          <a:effectLst/>
                          <a:latin typeface="+mn-lt"/>
                          <a:ea typeface="+mn-ea"/>
                          <a:cs typeface="+mn-cs"/>
                        </a:rPr>
                        <a:t> €187</a:t>
                      </a:r>
                      <a:r>
                        <a:rPr lang="nl-NL" dirty="0"/>
                        <a:t> -</a:t>
                      </a:r>
                      <a:r>
                        <a:rPr lang="nl-NL" sz="1800" b="0" i="0" kern="1200" dirty="0">
                          <a:solidFill>
                            <a:schemeClr val="dk1"/>
                          </a:solidFill>
                          <a:effectLst/>
                          <a:latin typeface="+mn-lt"/>
                          <a:ea typeface="+mn-ea"/>
                          <a:cs typeface="+mn-cs"/>
                        </a:rPr>
                        <a:t> €250</a:t>
                      </a:r>
                      <a:endParaRPr lang="nl-NL" dirty="0"/>
                    </a:p>
                  </a:txBody>
                  <a:tcPr/>
                </a:tc>
                <a:tc>
                  <a:txBody>
                    <a:bodyPr/>
                    <a:lstStyle/>
                    <a:p>
                      <a:r>
                        <a:rPr lang="nl-NL" sz="1800" b="0" i="0" kern="1200" dirty="0">
                          <a:solidFill>
                            <a:schemeClr val="dk1"/>
                          </a:solidFill>
                          <a:effectLst/>
                          <a:latin typeface="+mn-lt"/>
                          <a:ea typeface="+mn-ea"/>
                          <a:cs typeface="+mn-cs"/>
                        </a:rPr>
                        <a:t> €198</a:t>
                      </a:r>
                      <a:r>
                        <a:rPr lang="nl-NL" dirty="0"/>
                        <a:t> -</a:t>
                      </a:r>
                      <a:r>
                        <a:rPr lang="nl-NL" sz="1800" b="0" i="0" kern="1200" dirty="0">
                          <a:solidFill>
                            <a:schemeClr val="dk1"/>
                          </a:solidFill>
                          <a:effectLst/>
                          <a:latin typeface="+mn-lt"/>
                          <a:ea typeface="+mn-ea"/>
                          <a:cs typeface="+mn-cs"/>
                        </a:rPr>
                        <a:t> €311</a:t>
                      </a:r>
                      <a:endParaRPr lang="nl-NL" dirty="0"/>
                    </a:p>
                  </a:txBody>
                  <a:tcPr/>
                </a:tc>
                <a:tc>
                  <a:txBody>
                    <a:bodyPr/>
                    <a:lstStyle/>
                    <a:p>
                      <a:r>
                        <a:rPr lang="nl-NL" sz="1800" b="0" i="0" kern="1200" dirty="0">
                          <a:solidFill>
                            <a:schemeClr val="dk1"/>
                          </a:solidFill>
                          <a:effectLst/>
                          <a:latin typeface="+mn-lt"/>
                          <a:ea typeface="+mn-ea"/>
                          <a:cs typeface="+mn-cs"/>
                        </a:rPr>
                        <a:t> €187</a:t>
                      </a:r>
                      <a:r>
                        <a:rPr lang="nl-NL" dirty="0"/>
                        <a:t> -</a:t>
                      </a:r>
                      <a:r>
                        <a:rPr lang="nl-NL" sz="1800" b="0" i="0" kern="1200" dirty="0">
                          <a:solidFill>
                            <a:schemeClr val="dk1"/>
                          </a:solidFill>
                          <a:effectLst/>
                          <a:latin typeface="+mn-lt"/>
                          <a:ea typeface="+mn-ea"/>
                          <a:cs typeface="+mn-cs"/>
                        </a:rPr>
                        <a:t> €250</a:t>
                      </a:r>
                      <a:endParaRPr lang="nl-NL" dirty="0"/>
                    </a:p>
                  </a:txBody>
                  <a:tcPr/>
                </a:tc>
                <a:extLst>
                  <a:ext uri="{0D108BD9-81ED-4DB2-BD59-A6C34878D82A}">
                    <a16:rowId xmlns:a16="http://schemas.microsoft.com/office/drawing/2014/main" val="1978510784"/>
                  </a:ext>
                </a:extLst>
              </a:tr>
              <a:tr h="1010219">
                <a:tc>
                  <a:txBody>
                    <a:bodyPr/>
                    <a:lstStyle/>
                    <a:p>
                      <a:r>
                        <a:rPr lang="nl-NL" dirty="0"/>
                        <a:t>Maand lasten</a:t>
                      </a:r>
                    </a:p>
                  </a:txBody>
                  <a:tcPr/>
                </a:tc>
                <a:tc>
                  <a:txBody>
                    <a:bodyPr/>
                    <a:lstStyle/>
                    <a:p>
                      <a:r>
                        <a:rPr lang="nl-NL" sz="1800" b="0" i="0" kern="1200" dirty="0">
                          <a:solidFill>
                            <a:schemeClr val="dk1"/>
                          </a:solidFill>
                          <a:effectLst/>
                          <a:latin typeface="+mn-lt"/>
                          <a:ea typeface="+mn-ea"/>
                          <a:cs typeface="+mn-cs"/>
                        </a:rPr>
                        <a:t> €</a:t>
                      </a:r>
                      <a:r>
                        <a:rPr lang="nl-NL" dirty="0"/>
                        <a:t>121 - </a:t>
                      </a:r>
                      <a:r>
                        <a:rPr lang="nl-NL" sz="1800" b="0" i="0" kern="1200" dirty="0">
                          <a:solidFill>
                            <a:schemeClr val="dk1"/>
                          </a:solidFill>
                          <a:effectLst/>
                          <a:latin typeface="+mn-lt"/>
                          <a:ea typeface="+mn-ea"/>
                          <a:cs typeface="+mn-cs"/>
                        </a:rPr>
                        <a:t> €</a:t>
                      </a:r>
                      <a:r>
                        <a:rPr lang="nl-NL" dirty="0"/>
                        <a:t>157</a:t>
                      </a:r>
                    </a:p>
                  </a:txBody>
                  <a:tcPr>
                    <a:solidFill>
                      <a:schemeClr val="accent5">
                        <a:lumMod val="40000"/>
                        <a:lumOff val="60000"/>
                      </a:schemeClr>
                    </a:solidFill>
                  </a:tcPr>
                </a:tc>
                <a:tc>
                  <a:txBody>
                    <a:bodyPr/>
                    <a:lstStyle/>
                    <a:p>
                      <a:r>
                        <a:rPr lang="nl-NL" sz="1800" b="0" i="0" kern="1200" dirty="0">
                          <a:solidFill>
                            <a:schemeClr val="dk1"/>
                          </a:solidFill>
                          <a:effectLst/>
                          <a:latin typeface="+mn-lt"/>
                          <a:ea typeface="+mn-ea"/>
                          <a:cs typeface="+mn-cs"/>
                        </a:rPr>
                        <a:t> €</a:t>
                      </a:r>
                      <a:r>
                        <a:rPr lang="nl-NL" dirty="0"/>
                        <a:t>89 -</a:t>
                      </a:r>
                      <a:r>
                        <a:rPr lang="nl-NL" sz="1800" b="0" i="0" kern="1200" dirty="0">
                          <a:solidFill>
                            <a:schemeClr val="dk1"/>
                          </a:solidFill>
                          <a:effectLst/>
                          <a:latin typeface="+mn-lt"/>
                          <a:ea typeface="+mn-ea"/>
                          <a:cs typeface="+mn-cs"/>
                        </a:rPr>
                        <a:t> €</a:t>
                      </a:r>
                      <a:r>
                        <a:rPr lang="nl-NL" dirty="0"/>
                        <a:t>101</a:t>
                      </a:r>
                    </a:p>
                  </a:txBody>
                  <a:tcPr/>
                </a:tc>
                <a:tc>
                  <a:txBody>
                    <a:bodyPr/>
                    <a:lstStyle/>
                    <a:p>
                      <a:r>
                        <a:rPr lang="nl-NL" sz="1800" b="0" i="0" kern="1200" dirty="0">
                          <a:solidFill>
                            <a:schemeClr val="dk1"/>
                          </a:solidFill>
                          <a:effectLst/>
                          <a:latin typeface="+mn-lt"/>
                          <a:ea typeface="+mn-ea"/>
                          <a:cs typeface="+mn-cs"/>
                        </a:rPr>
                        <a:t> €</a:t>
                      </a:r>
                      <a:r>
                        <a:rPr lang="nl-NL" dirty="0"/>
                        <a:t>64 -</a:t>
                      </a:r>
                      <a:r>
                        <a:rPr lang="nl-NL" sz="1800" b="0" i="0" kern="1200" dirty="0">
                          <a:solidFill>
                            <a:schemeClr val="dk1"/>
                          </a:solidFill>
                          <a:effectLst/>
                          <a:latin typeface="+mn-lt"/>
                          <a:ea typeface="+mn-ea"/>
                          <a:cs typeface="+mn-cs"/>
                        </a:rPr>
                        <a:t> €</a:t>
                      </a:r>
                      <a:r>
                        <a:rPr lang="nl-NL" dirty="0"/>
                        <a:t>82</a:t>
                      </a:r>
                    </a:p>
                  </a:txBody>
                  <a:tcPr/>
                </a:tc>
                <a:tc>
                  <a:txBody>
                    <a:bodyPr/>
                    <a:lstStyle/>
                    <a:p>
                      <a:r>
                        <a:rPr lang="nl-NL" sz="1800" b="0" i="0" kern="1200" dirty="0">
                          <a:solidFill>
                            <a:schemeClr val="dk1"/>
                          </a:solidFill>
                          <a:effectLst/>
                          <a:latin typeface="+mn-lt"/>
                          <a:ea typeface="+mn-ea"/>
                          <a:cs typeface="+mn-cs"/>
                        </a:rPr>
                        <a:t> €</a:t>
                      </a:r>
                      <a:r>
                        <a:rPr lang="nl-NL" dirty="0"/>
                        <a:t>165 -</a:t>
                      </a:r>
                      <a:r>
                        <a:rPr lang="nl-NL" sz="1800" b="0" i="0" kern="1200" dirty="0">
                          <a:solidFill>
                            <a:schemeClr val="dk1"/>
                          </a:solidFill>
                          <a:effectLst/>
                          <a:latin typeface="+mn-lt"/>
                          <a:ea typeface="+mn-ea"/>
                          <a:cs typeface="+mn-cs"/>
                        </a:rPr>
                        <a:t> €</a:t>
                      </a:r>
                      <a:r>
                        <a:rPr lang="nl-NL" dirty="0"/>
                        <a:t>208</a:t>
                      </a:r>
                    </a:p>
                  </a:txBody>
                  <a:tcPr/>
                </a:tc>
                <a:tc>
                  <a:txBody>
                    <a:bodyPr/>
                    <a:lstStyle/>
                    <a:p>
                      <a:r>
                        <a:rPr lang="nl-NL" sz="1800" b="0" i="0" kern="1200" dirty="0">
                          <a:solidFill>
                            <a:schemeClr val="dk1"/>
                          </a:solidFill>
                          <a:effectLst/>
                          <a:latin typeface="+mn-lt"/>
                          <a:ea typeface="+mn-ea"/>
                          <a:cs typeface="+mn-cs"/>
                        </a:rPr>
                        <a:t> €</a:t>
                      </a:r>
                      <a:r>
                        <a:rPr lang="nl-NL" dirty="0"/>
                        <a:t>176 -</a:t>
                      </a:r>
                      <a:r>
                        <a:rPr lang="nl-NL" sz="1800" b="0" i="0" kern="1200" dirty="0">
                          <a:solidFill>
                            <a:schemeClr val="dk1"/>
                          </a:solidFill>
                          <a:effectLst/>
                          <a:latin typeface="+mn-lt"/>
                          <a:ea typeface="+mn-ea"/>
                          <a:cs typeface="+mn-cs"/>
                        </a:rPr>
                        <a:t> €</a:t>
                      </a:r>
                      <a:r>
                        <a:rPr lang="nl-NL" dirty="0"/>
                        <a:t>219</a:t>
                      </a:r>
                    </a:p>
                  </a:txBody>
                  <a:tcPr/>
                </a:tc>
                <a:tc>
                  <a:txBody>
                    <a:bodyPr/>
                    <a:lstStyle/>
                    <a:p>
                      <a:r>
                        <a:rPr lang="nl-NL" sz="1800" b="0" i="0" kern="1200" dirty="0">
                          <a:solidFill>
                            <a:schemeClr val="dk1"/>
                          </a:solidFill>
                          <a:effectLst/>
                          <a:latin typeface="+mn-lt"/>
                          <a:ea typeface="+mn-ea"/>
                          <a:cs typeface="+mn-cs"/>
                        </a:rPr>
                        <a:t> €</a:t>
                      </a:r>
                      <a:r>
                        <a:rPr lang="nl-NL" dirty="0"/>
                        <a:t>165 -</a:t>
                      </a:r>
                      <a:r>
                        <a:rPr lang="nl-NL" sz="1800" b="0" i="0" kern="1200" dirty="0">
                          <a:solidFill>
                            <a:schemeClr val="dk1"/>
                          </a:solidFill>
                          <a:effectLst/>
                          <a:latin typeface="+mn-lt"/>
                          <a:ea typeface="+mn-ea"/>
                          <a:cs typeface="+mn-cs"/>
                        </a:rPr>
                        <a:t> €</a:t>
                      </a:r>
                      <a:r>
                        <a:rPr lang="nl-NL" dirty="0"/>
                        <a:t>208</a:t>
                      </a:r>
                    </a:p>
                  </a:txBody>
                  <a:tcPr/>
                </a:tc>
                <a:extLst>
                  <a:ext uri="{0D108BD9-81ED-4DB2-BD59-A6C34878D82A}">
                    <a16:rowId xmlns:a16="http://schemas.microsoft.com/office/drawing/2014/main" val="629573689"/>
                  </a:ext>
                </a:extLst>
              </a:tr>
            </a:tbl>
          </a:graphicData>
        </a:graphic>
      </p:graphicFrame>
    </p:spTree>
    <p:extLst>
      <p:ext uri="{BB962C8B-B14F-4D97-AF65-F5344CB8AC3E}">
        <p14:creationId xmlns:p14="http://schemas.microsoft.com/office/powerpoint/2010/main" val="113759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62C83-97E1-DB8D-52CD-D68A028CEE8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8D40ECF-5B31-CDB9-2CA6-47C06B9F47B1}"/>
              </a:ext>
            </a:extLst>
          </p:cNvPr>
          <p:cNvSpPr>
            <a:spLocks noGrp="1"/>
          </p:cNvSpPr>
          <p:nvPr>
            <p:ph type="title"/>
          </p:nvPr>
        </p:nvSpPr>
        <p:spPr>
          <a:xfrm>
            <a:off x="838200" y="365125"/>
            <a:ext cx="10515600" cy="744992"/>
          </a:xfrm>
        </p:spPr>
        <p:txBody>
          <a:bodyPr/>
          <a:lstStyle/>
          <a:p>
            <a:pPr algn="ctr"/>
            <a:r>
              <a:rPr lang="nl-NL" dirty="0">
                <a:cs typeface="Arial" panose="020B0604020202020204"/>
              </a:rPr>
              <a:t>Verdiepende analyse -&gt; varianten</a:t>
            </a:r>
          </a:p>
        </p:txBody>
      </p:sp>
      <p:graphicFrame>
        <p:nvGraphicFramePr>
          <p:cNvPr id="4" name="Tabel 3">
            <a:extLst>
              <a:ext uri="{FF2B5EF4-FFF2-40B4-BE49-F238E27FC236}">
                <a16:creationId xmlns:a16="http://schemas.microsoft.com/office/drawing/2014/main" id="{0124374B-460E-34E4-E185-602E6B2B8718}"/>
              </a:ext>
            </a:extLst>
          </p:cNvPr>
          <p:cNvGraphicFramePr>
            <a:graphicFrameLocks noGrp="1"/>
          </p:cNvGraphicFramePr>
          <p:nvPr/>
        </p:nvGraphicFramePr>
        <p:xfrm>
          <a:off x="629728" y="1417496"/>
          <a:ext cx="10724076" cy="3057385"/>
        </p:xfrm>
        <a:graphic>
          <a:graphicData uri="http://schemas.openxmlformats.org/drawingml/2006/table">
            <a:tbl>
              <a:tblPr firstRow="1" bandRow="1">
                <a:tableStyleId>{5C22544A-7EE6-4342-B048-85BDC9FD1C3A}</a:tableStyleId>
              </a:tblPr>
              <a:tblGrid>
                <a:gridCol w="966252">
                  <a:extLst>
                    <a:ext uri="{9D8B030D-6E8A-4147-A177-3AD203B41FA5}">
                      <a16:colId xmlns:a16="http://schemas.microsoft.com/office/drawing/2014/main" val="1258328640"/>
                    </a:ext>
                  </a:extLst>
                </a:gridCol>
                <a:gridCol w="1618727">
                  <a:extLst>
                    <a:ext uri="{9D8B030D-6E8A-4147-A177-3AD203B41FA5}">
                      <a16:colId xmlns:a16="http://schemas.microsoft.com/office/drawing/2014/main" val="2669121835"/>
                    </a:ext>
                  </a:extLst>
                </a:gridCol>
                <a:gridCol w="1741892">
                  <a:extLst>
                    <a:ext uri="{9D8B030D-6E8A-4147-A177-3AD203B41FA5}">
                      <a16:colId xmlns:a16="http://schemas.microsoft.com/office/drawing/2014/main" val="128566784"/>
                    </a:ext>
                  </a:extLst>
                </a:gridCol>
                <a:gridCol w="1741893">
                  <a:extLst>
                    <a:ext uri="{9D8B030D-6E8A-4147-A177-3AD203B41FA5}">
                      <a16:colId xmlns:a16="http://schemas.microsoft.com/office/drawing/2014/main" val="3618846222"/>
                    </a:ext>
                  </a:extLst>
                </a:gridCol>
                <a:gridCol w="1591290">
                  <a:extLst>
                    <a:ext uri="{9D8B030D-6E8A-4147-A177-3AD203B41FA5}">
                      <a16:colId xmlns:a16="http://schemas.microsoft.com/office/drawing/2014/main" val="2034572028"/>
                    </a:ext>
                  </a:extLst>
                </a:gridCol>
                <a:gridCol w="1532011">
                  <a:extLst>
                    <a:ext uri="{9D8B030D-6E8A-4147-A177-3AD203B41FA5}">
                      <a16:colId xmlns:a16="http://schemas.microsoft.com/office/drawing/2014/main" val="3602819743"/>
                    </a:ext>
                  </a:extLst>
                </a:gridCol>
                <a:gridCol w="1532011">
                  <a:extLst>
                    <a:ext uri="{9D8B030D-6E8A-4147-A177-3AD203B41FA5}">
                      <a16:colId xmlns:a16="http://schemas.microsoft.com/office/drawing/2014/main" val="114516439"/>
                    </a:ext>
                  </a:extLst>
                </a:gridCol>
              </a:tblGrid>
              <a:tr h="371199">
                <a:tc>
                  <a:txBody>
                    <a:bodyPr/>
                    <a:lstStyle/>
                    <a:p>
                      <a:endParaRPr lang="nl-NL" dirty="0"/>
                    </a:p>
                  </a:txBody>
                  <a:tcPr/>
                </a:tc>
                <a:tc>
                  <a:txBody>
                    <a:bodyPr/>
                    <a:lstStyle/>
                    <a:p>
                      <a:r>
                        <a:rPr lang="nl-NL" dirty="0"/>
                        <a:t>Referentie</a:t>
                      </a:r>
                    </a:p>
                  </a:txBody>
                  <a:tcPr>
                    <a:solidFill>
                      <a:schemeClr val="accent5"/>
                    </a:solidFill>
                  </a:tcPr>
                </a:tc>
                <a:tc>
                  <a:txBody>
                    <a:bodyPr/>
                    <a:lstStyle/>
                    <a:p>
                      <a:r>
                        <a:rPr lang="nl-NL" dirty="0"/>
                        <a:t>Variant 2.</a:t>
                      </a:r>
                    </a:p>
                  </a:txBody>
                  <a:tcPr/>
                </a:tc>
                <a:tc>
                  <a:txBody>
                    <a:bodyPr/>
                    <a:lstStyle/>
                    <a:p>
                      <a:r>
                        <a:rPr lang="nl-NL" dirty="0"/>
                        <a:t>Variant 3.</a:t>
                      </a:r>
                    </a:p>
                  </a:txBody>
                  <a:tcPr/>
                </a:tc>
                <a:tc>
                  <a:txBody>
                    <a:bodyPr/>
                    <a:lstStyle/>
                    <a:p>
                      <a:r>
                        <a:rPr lang="nl-NL" dirty="0"/>
                        <a:t>Variant 4.</a:t>
                      </a:r>
                    </a:p>
                  </a:txBody>
                  <a:tcPr/>
                </a:tc>
                <a:tc>
                  <a:txBody>
                    <a:bodyPr/>
                    <a:lstStyle/>
                    <a:p>
                      <a:r>
                        <a:rPr lang="nl-NL" dirty="0"/>
                        <a:t>Variant 5.</a:t>
                      </a:r>
                    </a:p>
                  </a:txBody>
                  <a:tcPr/>
                </a:tc>
                <a:tc>
                  <a:txBody>
                    <a:bodyPr/>
                    <a:lstStyle/>
                    <a:p>
                      <a:r>
                        <a:rPr lang="nl-NL" dirty="0"/>
                        <a:t>Variant 6</a:t>
                      </a:r>
                    </a:p>
                  </a:txBody>
                  <a:tcPr/>
                </a:tc>
                <a:extLst>
                  <a:ext uri="{0D108BD9-81ED-4DB2-BD59-A6C34878D82A}">
                    <a16:rowId xmlns:a16="http://schemas.microsoft.com/office/drawing/2014/main" val="2377454317"/>
                  </a:ext>
                </a:extLst>
              </a:tr>
              <a:tr h="665748">
                <a:tc>
                  <a:txBody>
                    <a:bodyPr/>
                    <a:lstStyle/>
                    <a:p>
                      <a:r>
                        <a:rPr lang="nl-NL" b="1" dirty="0"/>
                        <a:t>Variant</a:t>
                      </a:r>
                    </a:p>
                  </a:txBody>
                  <a:tcPr/>
                </a:tc>
                <a:tc>
                  <a:txBody>
                    <a:bodyPr/>
                    <a:lstStyle/>
                    <a:p>
                      <a:r>
                        <a:rPr lang="nl-NL" b="1" dirty="0"/>
                        <a:t>Cv-Ketel</a:t>
                      </a:r>
                    </a:p>
                  </a:txBody>
                  <a:tcPr>
                    <a:solidFill>
                      <a:schemeClr val="accent5">
                        <a:lumMod val="40000"/>
                        <a:lumOff val="60000"/>
                      </a:schemeClr>
                    </a:solidFill>
                  </a:tcPr>
                </a:tc>
                <a:tc>
                  <a:txBody>
                    <a:bodyPr/>
                    <a:lstStyle/>
                    <a:p>
                      <a:r>
                        <a:rPr lang="nl-NL" b="1" dirty="0"/>
                        <a:t>Hybride Warmtepomp</a:t>
                      </a:r>
                    </a:p>
                  </a:txBody>
                  <a:tcPr/>
                </a:tc>
                <a:tc>
                  <a:txBody>
                    <a:bodyPr/>
                    <a:lstStyle/>
                    <a:p>
                      <a:r>
                        <a:rPr lang="nl-NL" b="1" dirty="0"/>
                        <a:t>Lucht Water Warmtepomp</a:t>
                      </a:r>
                    </a:p>
                  </a:txBody>
                  <a:tcPr/>
                </a:tc>
                <a:tc>
                  <a:txBody>
                    <a:bodyPr/>
                    <a:lstStyle/>
                    <a:p>
                      <a:r>
                        <a:rPr lang="nl-NL" b="1" dirty="0"/>
                        <a:t>Mini- collectief</a:t>
                      </a:r>
                    </a:p>
                  </a:txBody>
                  <a:tcPr/>
                </a:tc>
                <a:tc>
                  <a:txBody>
                    <a:bodyPr/>
                    <a:lstStyle/>
                    <a:p>
                      <a:r>
                        <a:rPr lang="nl-NL" b="1" dirty="0"/>
                        <a:t>Klein- collectief</a:t>
                      </a:r>
                    </a:p>
                  </a:txBody>
                  <a:tcPr/>
                </a:tc>
                <a:tc>
                  <a:txBody>
                    <a:bodyPr/>
                    <a:lstStyle/>
                    <a:p>
                      <a:r>
                        <a:rPr lang="nl-NL" b="1" dirty="0"/>
                        <a:t>Groot- collectief</a:t>
                      </a:r>
                    </a:p>
                  </a:txBody>
                  <a:tcPr/>
                </a:tc>
                <a:extLst>
                  <a:ext uri="{0D108BD9-81ED-4DB2-BD59-A6C34878D82A}">
                    <a16:rowId xmlns:a16="http://schemas.microsoft.com/office/drawing/2014/main" val="3722913031"/>
                  </a:ext>
                </a:extLst>
              </a:tr>
              <a:tr h="1010219">
                <a:tc>
                  <a:txBody>
                    <a:bodyPr/>
                    <a:lstStyle/>
                    <a:p>
                      <a:r>
                        <a:rPr lang="nl-NL" dirty="0"/>
                        <a:t>Kosten 30 jaar</a:t>
                      </a:r>
                    </a:p>
                  </a:txBody>
                  <a:tcPr/>
                </a:tc>
                <a:tc>
                  <a:txBody>
                    <a:bodyPr/>
                    <a:lstStyle/>
                    <a:p>
                      <a:r>
                        <a:rPr lang="nl-NL" sz="1800" b="0" i="0" kern="1200" dirty="0">
                          <a:solidFill>
                            <a:schemeClr val="dk1"/>
                          </a:solidFill>
                          <a:effectLst/>
                          <a:latin typeface="+mn-lt"/>
                          <a:ea typeface="+mn-ea"/>
                          <a:cs typeface="+mn-cs"/>
                        </a:rPr>
                        <a:t> €144 - €</a:t>
                      </a:r>
                      <a:r>
                        <a:rPr lang="nl-NL" dirty="0"/>
                        <a:t>181 </a:t>
                      </a:r>
                      <a:r>
                        <a:rPr lang="nl-NL" sz="1800" b="0" i="0" kern="1200" dirty="0">
                          <a:solidFill>
                            <a:schemeClr val="dk1"/>
                          </a:solidFill>
                          <a:effectLst/>
                          <a:latin typeface="+mn-lt"/>
                          <a:ea typeface="+mn-ea"/>
                          <a:cs typeface="+mn-cs"/>
                        </a:rPr>
                        <a:t> </a:t>
                      </a:r>
                      <a:endParaRPr lang="nl-NL" dirty="0"/>
                    </a:p>
                  </a:txBody>
                  <a:tcPr>
                    <a:solidFill>
                      <a:schemeClr val="accent5">
                        <a:lumMod val="20000"/>
                        <a:lumOff val="80000"/>
                      </a:schemeClr>
                    </a:solidFill>
                  </a:tcPr>
                </a:tc>
                <a:tc>
                  <a:txBody>
                    <a:bodyPr/>
                    <a:lstStyle/>
                    <a:p>
                      <a:r>
                        <a:rPr lang="nl-NL" sz="1800" b="0" i="0" kern="1200" dirty="0">
                          <a:solidFill>
                            <a:schemeClr val="dk1"/>
                          </a:solidFill>
                          <a:effectLst/>
                          <a:latin typeface="+mn-lt"/>
                          <a:ea typeface="+mn-ea"/>
                          <a:cs typeface="+mn-cs"/>
                        </a:rPr>
                        <a:t> €150</a:t>
                      </a:r>
                      <a:r>
                        <a:rPr lang="nl-NL" dirty="0"/>
                        <a:t> -</a:t>
                      </a:r>
                      <a:r>
                        <a:rPr lang="nl-NL" sz="1800" b="0" i="0" kern="1200" dirty="0">
                          <a:solidFill>
                            <a:schemeClr val="dk1"/>
                          </a:solidFill>
                          <a:effectLst/>
                          <a:latin typeface="+mn-lt"/>
                          <a:ea typeface="+mn-ea"/>
                          <a:cs typeface="+mn-cs"/>
                        </a:rPr>
                        <a:t> €212</a:t>
                      </a:r>
                      <a:endParaRPr lang="nl-NL" dirty="0"/>
                    </a:p>
                  </a:txBody>
                  <a:tcPr/>
                </a:tc>
                <a:tc>
                  <a:txBody>
                    <a:bodyPr/>
                    <a:lstStyle/>
                    <a:p>
                      <a:r>
                        <a:rPr lang="nl-NL" sz="1800" b="0" i="0" kern="1200" dirty="0">
                          <a:solidFill>
                            <a:schemeClr val="dk1"/>
                          </a:solidFill>
                          <a:effectLst/>
                          <a:latin typeface="+mn-lt"/>
                          <a:ea typeface="+mn-ea"/>
                          <a:cs typeface="+mn-cs"/>
                        </a:rPr>
                        <a:t> €138</a:t>
                      </a:r>
                      <a:r>
                        <a:rPr lang="nl-NL" dirty="0"/>
                        <a:t> -</a:t>
                      </a:r>
                      <a:r>
                        <a:rPr lang="nl-NL" sz="1800" b="0" i="0" kern="1200" dirty="0">
                          <a:solidFill>
                            <a:schemeClr val="dk1"/>
                          </a:solidFill>
                          <a:effectLst/>
                          <a:latin typeface="+mn-lt"/>
                          <a:ea typeface="+mn-ea"/>
                          <a:cs typeface="+mn-cs"/>
                        </a:rPr>
                        <a:t> €254</a:t>
                      </a:r>
                      <a:endParaRPr lang="nl-NL" dirty="0"/>
                    </a:p>
                  </a:txBody>
                  <a:tcPr/>
                </a:tc>
                <a:tc>
                  <a:txBody>
                    <a:bodyPr/>
                    <a:lstStyle/>
                    <a:p>
                      <a:r>
                        <a:rPr lang="nl-NL" sz="1800" b="0" i="0" kern="1200" dirty="0">
                          <a:solidFill>
                            <a:schemeClr val="dk1"/>
                          </a:solidFill>
                          <a:effectLst/>
                          <a:latin typeface="+mn-lt"/>
                          <a:ea typeface="+mn-ea"/>
                          <a:cs typeface="+mn-cs"/>
                        </a:rPr>
                        <a:t> €187</a:t>
                      </a:r>
                      <a:r>
                        <a:rPr lang="nl-NL" dirty="0"/>
                        <a:t> -</a:t>
                      </a:r>
                      <a:r>
                        <a:rPr lang="nl-NL" sz="1800" b="0" i="0" kern="1200" dirty="0">
                          <a:solidFill>
                            <a:schemeClr val="dk1"/>
                          </a:solidFill>
                          <a:effectLst/>
                          <a:latin typeface="+mn-lt"/>
                          <a:ea typeface="+mn-ea"/>
                          <a:cs typeface="+mn-cs"/>
                        </a:rPr>
                        <a:t> €250</a:t>
                      </a:r>
                      <a:endParaRPr lang="nl-NL" dirty="0"/>
                    </a:p>
                  </a:txBody>
                  <a:tcPr/>
                </a:tc>
                <a:tc>
                  <a:txBody>
                    <a:bodyPr/>
                    <a:lstStyle/>
                    <a:p>
                      <a:r>
                        <a:rPr lang="nl-NL" sz="1800" b="0" i="0" kern="1200" dirty="0">
                          <a:solidFill>
                            <a:schemeClr val="dk1"/>
                          </a:solidFill>
                          <a:effectLst/>
                          <a:latin typeface="+mn-lt"/>
                          <a:ea typeface="+mn-ea"/>
                          <a:cs typeface="+mn-cs"/>
                        </a:rPr>
                        <a:t> €198</a:t>
                      </a:r>
                      <a:r>
                        <a:rPr lang="nl-NL" dirty="0"/>
                        <a:t> -</a:t>
                      </a:r>
                      <a:r>
                        <a:rPr lang="nl-NL" sz="1800" b="0" i="0" kern="1200" dirty="0">
                          <a:solidFill>
                            <a:schemeClr val="dk1"/>
                          </a:solidFill>
                          <a:effectLst/>
                          <a:latin typeface="+mn-lt"/>
                          <a:ea typeface="+mn-ea"/>
                          <a:cs typeface="+mn-cs"/>
                        </a:rPr>
                        <a:t> €311</a:t>
                      </a:r>
                      <a:endParaRPr lang="nl-NL" dirty="0"/>
                    </a:p>
                  </a:txBody>
                  <a:tcPr/>
                </a:tc>
                <a:tc>
                  <a:txBody>
                    <a:bodyPr/>
                    <a:lstStyle/>
                    <a:p>
                      <a:r>
                        <a:rPr lang="nl-NL" sz="1800" b="0" i="0" kern="1200" dirty="0">
                          <a:solidFill>
                            <a:schemeClr val="dk1"/>
                          </a:solidFill>
                          <a:effectLst/>
                          <a:latin typeface="+mn-lt"/>
                          <a:ea typeface="+mn-ea"/>
                          <a:cs typeface="+mn-cs"/>
                        </a:rPr>
                        <a:t> €187</a:t>
                      </a:r>
                      <a:r>
                        <a:rPr lang="nl-NL" dirty="0"/>
                        <a:t> -</a:t>
                      </a:r>
                      <a:r>
                        <a:rPr lang="nl-NL" sz="1800" b="0" i="0" kern="1200" dirty="0">
                          <a:solidFill>
                            <a:schemeClr val="dk1"/>
                          </a:solidFill>
                          <a:effectLst/>
                          <a:latin typeface="+mn-lt"/>
                          <a:ea typeface="+mn-ea"/>
                          <a:cs typeface="+mn-cs"/>
                        </a:rPr>
                        <a:t> €250</a:t>
                      </a:r>
                      <a:endParaRPr lang="nl-NL" dirty="0"/>
                    </a:p>
                  </a:txBody>
                  <a:tcPr/>
                </a:tc>
                <a:extLst>
                  <a:ext uri="{0D108BD9-81ED-4DB2-BD59-A6C34878D82A}">
                    <a16:rowId xmlns:a16="http://schemas.microsoft.com/office/drawing/2014/main" val="1978510784"/>
                  </a:ext>
                </a:extLst>
              </a:tr>
              <a:tr h="1010219">
                <a:tc>
                  <a:txBody>
                    <a:bodyPr/>
                    <a:lstStyle/>
                    <a:p>
                      <a:r>
                        <a:rPr lang="nl-NL" dirty="0"/>
                        <a:t>Maand lasten</a:t>
                      </a:r>
                    </a:p>
                  </a:txBody>
                  <a:tcPr/>
                </a:tc>
                <a:tc>
                  <a:txBody>
                    <a:bodyPr/>
                    <a:lstStyle/>
                    <a:p>
                      <a:r>
                        <a:rPr lang="nl-NL" sz="1800" b="0" i="0" kern="1200" dirty="0">
                          <a:solidFill>
                            <a:schemeClr val="dk1"/>
                          </a:solidFill>
                          <a:effectLst/>
                          <a:latin typeface="+mn-lt"/>
                          <a:ea typeface="+mn-ea"/>
                          <a:cs typeface="+mn-cs"/>
                        </a:rPr>
                        <a:t> €</a:t>
                      </a:r>
                      <a:r>
                        <a:rPr lang="nl-NL" dirty="0"/>
                        <a:t>121 - </a:t>
                      </a:r>
                      <a:r>
                        <a:rPr lang="nl-NL" sz="1800" b="0" i="0" kern="1200" dirty="0">
                          <a:solidFill>
                            <a:schemeClr val="dk1"/>
                          </a:solidFill>
                          <a:effectLst/>
                          <a:latin typeface="+mn-lt"/>
                          <a:ea typeface="+mn-ea"/>
                          <a:cs typeface="+mn-cs"/>
                        </a:rPr>
                        <a:t> €</a:t>
                      </a:r>
                      <a:r>
                        <a:rPr lang="nl-NL" dirty="0"/>
                        <a:t>157</a:t>
                      </a:r>
                    </a:p>
                  </a:txBody>
                  <a:tcPr>
                    <a:solidFill>
                      <a:schemeClr val="accent5">
                        <a:lumMod val="40000"/>
                        <a:lumOff val="60000"/>
                      </a:schemeClr>
                    </a:solidFill>
                  </a:tcPr>
                </a:tc>
                <a:tc>
                  <a:txBody>
                    <a:bodyPr/>
                    <a:lstStyle/>
                    <a:p>
                      <a:r>
                        <a:rPr lang="nl-NL" sz="1800" b="0" i="0" kern="1200" dirty="0">
                          <a:solidFill>
                            <a:schemeClr val="dk1"/>
                          </a:solidFill>
                          <a:effectLst/>
                          <a:latin typeface="+mn-lt"/>
                          <a:ea typeface="+mn-ea"/>
                          <a:cs typeface="+mn-cs"/>
                        </a:rPr>
                        <a:t> €</a:t>
                      </a:r>
                      <a:r>
                        <a:rPr lang="nl-NL" dirty="0"/>
                        <a:t>89 -</a:t>
                      </a:r>
                      <a:r>
                        <a:rPr lang="nl-NL" sz="1800" b="0" i="0" kern="1200" dirty="0">
                          <a:solidFill>
                            <a:schemeClr val="dk1"/>
                          </a:solidFill>
                          <a:effectLst/>
                          <a:latin typeface="+mn-lt"/>
                          <a:ea typeface="+mn-ea"/>
                          <a:cs typeface="+mn-cs"/>
                        </a:rPr>
                        <a:t> €</a:t>
                      </a:r>
                      <a:r>
                        <a:rPr lang="nl-NL" dirty="0"/>
                        <a:t>101</a:t>
                      </a:r>
                    </a:p>
                  </a:txBody>
                  <a:tcPr/>
                </a:tc>
                <a:tc>
                  <a:txBody>
                    <a:bodyPr/>
                    <a:lstStyle/>
                    <a:p>
                      <a:r>
                        <a:rPr lang="nl-NL" sz="1800" b="0" i="0" kern="1200" dirty="0">
                          <a:solidFill>
                            <a:schemeClr val="dk1"/>
                          </a:solidFill>
                          <a:effectLst/>
                          <a:latin typeface="+mn-lt"/>
                          <a:ea typeface="+mn-ea"/>
                          <a:cs typeface="+mn-cs"/>
                        </a:rPr>
                        <a:t> €</a:t>
                      </a:r>
                      <a:r>
                        <a:rPr lang="nl-NL" dirty="0"/>
                        <a:t>64 -</a:t>
                      </a:r>
                      <a:r>
                        <a:rPr lang="nl-NL" sz="1800" b="0" i="0" kern="1200" dirty="0">
                          <a:solidFill>
                            <a:schemeClr val="dk1"/>
                          </a:solidFill>
                          <a:effectLst/>
                          <a:latin typeface="+mn-lt"/>
                          <a:ea typeface="+mn-ea"/>
                          <a:cs typeface="+mn-cs"/>
                        </a:rPr>
                        <a:t> €</a:t>
                      </a:r>
                      <a:r>
                        <a:rPr lang="nl-NL" dirty="0"/>
                        <a:t>82</a:t>
                      </a:r>
                    </a:p>
                  </a:txBody>
                  <a:tcPr/>
                </a:tc>
                <a:tc>
                  <a:txBody>
                    <a:bodyPr/>
                    <a:lstStyle/>
                    <a:p>
                      <a:r>
                        <a:rPr lang="nl-NL" sz="1800" b="0" i="0" kern="1200" dirty="0">
                          <a:solidFill>
                            <a:schemeClr val="dk1"/>
                          </a:solidFill>
                          <a:effectLst/>
                          <a:latin typeface="+mn-lt"/>
                          <a:ea typeface="+mn-ea"/>
                          <a:cs typeface="+mn-cs"/>
                        </a:rPr>
                        <a:t> €</a:t>
                      </a:r>
                      <a:r>
                        <a:rPr lang="nl-NL" dirty="0"/>
                        <a:t>165 -</a:t>
                      </a:r>
                      <a:r>
                        <a:rPr lang="nl-NL" sz="1800" b="0" i="0" kern="1200" dirty="0">
                          <a:solidFill>
                            <a:schemeClr val="dk1"/>
                          </a:solidFill>
                          <a:effectLst/>
                          <a:latin typeface="+mn-lt"/>
                          <a:ea typeface="+mn-ea"/>
                          <a:cs typeface="+mn-cs"/>
                        </a:rPr>
                        <a:t> €</a:t>
                      </a:r>
                      <a:r>
                        <a:rPr lang="nl-NL" dirty="0"/>
                        <a:t>208</a:t>
                      </a:r>
                    </a:p>
                  </a:txBody>
                  <a:tcPr/>
                </a:tc>
                <a:tc>
                  <a:txBody>
                    <a:bodyPr/>
                    <a:lstStyle/>
                    <a:p>
                      <a:r>
                        <a:rPr lang="nl-NL" sz="1800" b="0" i="0" kern="1200" dirty="0">
                          <a:solidFill>
                            <a:schemeClr val="dk1"/>
                          </a:solidFill>
                          <a:effectLst/>
                          <a:latin typeface="+mn-lt"/>
                          <a:ea typeface="+mn-ea"/>
                          <a:cs typeface="+mn-cs"/>
                        </a:rPr>
                        <a:t> €</a:t>
                      </a:r>
                      <a:r>
                        <a:rPr lang="nl-NL" dirty="0"/>
                        <a:t>176 -</a:t>
                      </a:r>
                      <a:r>
                        <a:rPr lang="nl-NL" sz="1800" b="0" i="0" kern="1200" dirty="0">
                          <a:solidFill>
                            <a:schemeClr val="dk1"/>
                          </a:solidFill>
                          <a:effectLst/>
                          <a:latin typeface="+mn-lt"/>
                          <a:ea typeface="+mn-ea"/>
                          <a:cs typeface="+mn-cs"/>
                        </a:rPr>
                        <a:t> €</a:t>
                      </a:r>
                      <a:r>
                        <a:rPr lang="nl-NL" dirty="0"/>
                        <a:t>219</a:t>
                      </a:r>
                    </a:p>
                  </a:txBody>
                  <a:tcPr/>
                </a:tc>
                <a:tc>
                  <a:txBody>
                    <a:bodyPr/>
                    <a:lstStyle/>
                    <a:p>
                      <a:r>
                        <a:rPr lang="nl-NL" sz="1800" b="0" i="0" kern="1200" dirty="0">
                          <a:solidFill>
                            <a:schemeClr val="dk1"/>
                          </a:solidFill>
                          <a:effectLst/>
                          <a:latin typeface="+mn-lt"/>
                          <a:ea typeface="+mn-ea"/>
                          <a:cs typeface="+mn-cs"/>
                        </a:rPr>
                        <a:t> €</a:t>
                      </a:r>
                      <a:r>
                        <a:rPr lang="nl-NL" dirty="0"/>
                        <a:t>165 -</a:t>
                      </a:r>
                      <a:r>
                        <a:rPr lang="nl-NL" sz="1800" b="0" i="0" kern="1200" dirty="0">
                          <a:solidFill>
                            <a:schemeClr val="dk1"/>
                          </a:solidFill>
                          <a:effectLst/>
                          <a:latin typeface="+mn-lt"/>
                          <a:ea typeface="+mn-ea"/>
                          <a:cs typeface="+mn-cs"/>
                        </a:rPr>
                        <a:t> €</a:t>
                      </a:r>
                      <a:r>
                        <a:rPr lang="nl-NL" dirty="0"/>
                        <a:t>208</a:t>
                      </a:r>
                    </a:p>
                  </a:txBody>
                  <a:tcPr/>
                </a:tc>
                <a:extLst>
                  <a:ext uri="{0D108BD9-81ED-4DB2-BD59-A6C34878D82A}">
                    <a16:rowId xmlns:a16="http://schemas.microsoft.com/office/drawing/2014/main" val="629573689"/>
                  </a:ext>
                </a:extLst>
              </a:tr>
            </a:tbl>
          </a:graphicData>
        </a:graphic>
      </p:graphicFrame>
      <p:sp>
        <p:nvSpPr>
          <p:cNvPr id="8" name="Pijl: omhoog 7">
            <a:extLst>
              <a:ext uri="{FF2B5EF4-FFF2-40B4-BE49-F238E27FC236}">
                <a16:creationId xmlns:a16="http://schemas.microsoft.com/office/drawing/2014/main" id="{B513981D-9741-3179-67AD-AD446726ECD7}"/>
              </a:ext>
            </a:extLst>
          </p:cNvPr>
          <p:cNvSpPr/>
          <p:nvPr/>
        </p:nvSpPr>
        <p:spPr>
          <a:xfrm>
            <a:off x="3778370" y="4615131"/>
            <a:ext cx="560717" cy="1138687"/>
          </a:xfrm>
          <a:prstGeom prst="up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9" name="Pijl: omhoog 8">
            <a:extLst>
              <a:ext uri="{FF2B5EF4-FFF2-40B4-BE49-F238E27FC236}">
                <a16:creationId xmlns:a16="http://schemas.microsoft.com/office/drawing/2014/main" id="{9B1ADAA5-FFFB-109A-A824-B2A4269A73A8}"/>
              </a:ext>
            </a:extLst>
          </p:cNvPr>
          <p:cNvSpPr/>
          <p:nvPr/>
        </p:nvSpPr>
        <p:spPr>
          <a:xfrm>
            <a:off x="5535283" y="4615131"/>
            <a:ext cx="560717" cy="1138687"/>
          </a:xfrm>
          <a:prstGeom prst="up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10" name="Pijl: omhoog 9">
            <a:extLst>
              <a:ext uri="{FF2B5EF4-FFF2-40B4-BE49-F238E27FC236}">
                <a16:creationId xmlns:a16="http://schemas.microsoft.com/office/drawing/2014/main" id="{D652A9B4-540F-0AF4-2E10-3C6E70B62E13}"/>
              </a:ext>
            </a:extLst>
          </p:cNvPr>
          <p:cNvSpPr/>
          <p:nvPr/>
        </p:nvSpPr>
        <p:spPr>
          <a:xfrm>
            <a:off x="7200181" y="4615131"/>
            <a:ext cx="560717" cy="1138687"/>
          </a:xfrm>
          <a:prstGeom prst="up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800121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71C31-0465-ABC9-846D-A9FD484F7B05}"/>
            </a:ext>
          </a:extLst>
        </p:cNvPr>
        <p:cNvGrpSpPr/>
        <p:nvPr/>
      </p:nvGrpSpPr>
      <p:grpSpPr>
        <a:xfrm>
          <a:off x="0" y="0"/>
          <a:ext cx="0" cy="0"/>
          <a:chOff x="0" y="0"/>
          <a:chExt cx="0" cy="0"/>
        </a:xfrm>
      </p:grpSpPr>
      <p:sp>
        <p:nvSpPr>
          <p:cNvPr id="5" name="Titel 1">
            <a:extLst>
              <a:ext uri="{FF2B5EF4-FFF2-40B4-BE49-F238E27FC236}">
                <a16:creationId xmlns:a16="http://schemas.microsoft.com/office/drawing/2014/main" id="{86D688DF-E5B0-84C4-A6A9-3E0A48BC1A09}"/>
              </a:ext>
            </a:extLst>
          </p:cNvPr>
          <p:cNvSpPr txBox="1">
            <a:spLocks/>
          </p:cNvSpPr>
          <p:nvPr/>
        </p:nvSpPr>
        <p:spPr>
          <a:xfrm>
            <a:off x="831850" y="1709738"/>
            <a:ext cx="10515600" cy="2852737"/>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stStyle>
          <a:p>
            <a:r>
              <a:rPr lang="nl-NL" sz="5500" dirty="0">
                <a:solidFill>
                  <a:schemeClr val="accent1"/>
                </a:solidFill>
                <a:cs typeface="Arial"/>
              </a:rPr>
              <a:t>Samen op weg naar een duurzame warmtevoorziening in </a:t>
            </a:r>
            <a:r>
              <a:rPr lang="nl-NL" sz="5500" dirty="0" err="1">
                <a:solidFill>
                  <a:schemeClr val="accent1"/>
                </a:solidFill>
                <a:cs typeface="Arial"/>
              </a:rPr>
              <a:t>Bijsteren</a:t>
            </a:r>
            <a:r>
              <a:rPr lang="nl-NL" sz="5500" dirty="0">
                <a:solidFill>
                  <a:schemeClr val="accent1"/>
                </a:solidFill>
                <a:cs typeface="Arial"/>
              </a:rPr>
              <a:t> en </a:t>
            </a:r>
            <a:r>
              <a:rPr lang="nl-NL" sz="5500" dirty="0" err="1">
                <a:solidFill>
                  <a:schemeClr val="accent1"/>
                </a:solidFill>
                <a:cs typeface="Arial"/>
              </a:rPr>
              <a:t>Husselerveld</a:t>
            </a:r>
            <a:br>
              <a:rPr lang="nl-NL" dirty="0">
                <a:cs typeface="Arial"/>
              </a:rPr>
            </a:br>
            <a:endParaRPr lang="nl-NL" dirty="0"/>
          </a:p>
        </p:txBody>
      </p:sp>
      <p:sp>
        <p:nvSpPr>
          <p:cNvPr id="6" name="Tijdelijke aanduiding voor tekst 2">
            <a:extLst>
              <a:ext uri="{FF2B5EF4-FFF2-40B4-BE49-F238E27FC236}">
                <a16:creationId xmlns:a16="http://schemas.microsoft.com/office/drawing/2014/main" id="{A755C8FB-B8E6-A78B-F0B1-0C0FC759730E}"/>
              </a:ext>
            </a:extLst>
          </p:cNvPr>
          <p:cNvSpPr txBox="1">
            <a:spLocks/>
          </p:cNvSpPr>
          <p:nvPr/>
        </p:nvSpPr>
        <p:spPr>
          <a:xfrm>
            <a:off x="831850" y="4589463"/>
            <a:ext cx="10515600" cy="150018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400" dirty="0">
                <a:cs typeface="Arial"/>
              </a:rPr>
              <a:t>Slotbijeenkomst </a:t>
            </a:r>
          </a:p>
          <a:p>
            <a:pPr marL="0" indent="0">
              <a:buNone/>
            </a:pPr>
            <a:r>
              <a:rPr lang="nl-NL" sz="2400" dirty="0">
                <a:cs typeface="Arial"/>
              </a:rPr>
              <a:t>Dinsdag 4 november 2025</a:t>
            </a:r>
          </a:p>
        </p:txBody>
      </p:sp>
    </p:spTree>
    <p:extLst>
      <p:ext uri="{BB962C8B-B14F-4D97-AF65-F5344CB8AC3E}">
        <p14:creationId xmlns:p14="http://schemas.microsoft.com/office/powerpoint/2010/main" val="1293468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82850A-B266-3673-3E1D-4778DB5A9EB6}"/>
              </a:ext>
            </a:extLst>
          </p:cNvPr>
          <p:cNvSpPr>
            <a:spLocks noGrp="1"/>
          </p:cNvSpPr>
          <p:nvPr>
            <p:ph type="title"/>
          </p:nvPr>
        </p:nvSpPr>
        <p:spPr/>
        <p:txBody>
          <a:bodyPr/>
          <a:lstStyle/>
          <a:p>
            <a:r>
              <a:rPr lang="nl-NL" dirty="0"/>
              <a:t>Geluiden</a:t>
            </a:r>
          </a:p>
        </p:txBody>
      </p:sp>
      <p:sp>
        <p:nvSpPr>
          <p:cNvPr id="3" name="Tijdelijke aanduiding voor inhoud 2">
            <a:extLst>
              <a:ext uri="{FF2B5EF4-FFF2-40B4-BE49-F238E27FC236}">
                <a16:creationId xmlns:a16="http://schemas.microsoft.com/office/drawing/2014/main" id="{D7CA136B-0309-DF8C-CBF1-24EFEDD6FC7A}"/>
              </a:ext>
            </a:extLst>
          </p:cNvPr>
          <p:cNvSpPr>
            <a:spLocks noGrp="1"/>
          </p:cNvSpPr>
          <p:nvPr>
            <p:ph sz="half" idx="1"/>
          </p:nvPr>
        </p:nvSpPr>
        <p:spPr/>
        <p:txBody>
          <a:bodyPr>
            <a:normAutofit fontScale="92500" lnSpcReduction="10000"/>
          </a:bodyPr>
          <a:lstStyle/>
          <a:p>
            <a:pPr>
              <a:spcAft>
                <a:spcPts val="600"/>
              </a:spcAft>
            </a:pPr>
            <a:r>
              <a:rPr lang="nl-NL" dirty="0"/>
              <a:t>Geluid 1</a:t>
            </a:r>
          </a:p>
          <a:p>
            <a:pPr>
              <a:spcAft>
                <a:spcPts val="600"/>
              </a:spcAft>
            </a:pPr>
            <a:r>
              <a:rPr lang="nl-NL" dirty="0"/>
              <a:t>Geluid 2</a:t>
            </a:r>
          </a:p>
          <a:p>
            <a:pPr>
              <a:spcAft>
                <a:spcPts val="600"/>
              </a:spcAft>
            </a:pPr>
            <a:r>
              <a:rPr lang="nl-NL" dirty="0"/>
              <a:t>Geluid 3</a:t>
            </a:r>
          </a:p>
          <a:p>
            <a:pPr>
              <a:spcAft>
                <a:spcPts val="600"/>
              </a:spcAft>
            </a:pPr>
            <a:r>
              <a:rPr lang="nl-NL" dirty="0"/>
              <a:t>Geluid 4</a:t>
            </a:r>
          </a:p>
          <a:p>
            <a:pPr>
              <a:spcAft>
                <a:spcPts val="600"/>
              </a:spcAft>
            </a:pPr>
            <a:r>
              <a:rPr lang="nl-NL" dirty="0"/>
              <a:t>Geluid 5</a:t>
            </a:r>
          </a:p>
          <a:p>
            <a:pPr>
              <a:spcAft>
                <a:spcPts val="600"/>
              </a:spcAft>
            </a:pPr>
            <a:r>
              <a:rPr lang="nl-NL" dirty="0"/>
              <a:t>Geluid 6</a:t>
            </a:r>
          </a:p>
          <a:p>
            <a:pPr>
              <a:spcAft>
                <a:spcPts val="600"/>
              </a:spcAft>
            </a:pPr>
            <a:r>
              <a:rPr lang="nl-NL" dirty="0"/>
              <a:t>Geluid 7</a:t>
            </a:r>
          </a:p>
          <a:p>
            <a:pPr>
              <a:spcAft>
                <a:spcPts val="600"/>
              </a:spcAft>
            </a:pPr>
            <a:r>
              <a:rPr lang="nl-NL" dirty="0"/>
              <a:t>Geluid 8</a:t>
            </a:r>
          </a:p>
        </p:txBody>
      </p:sp>
      <p:sp>
        <p:nvSpPr>
          <p:cNvPr id="4" name="Tijdelijke aanduiding voor inhoud 3">
            <a:extLst>
              <a:ext uri="{FF2B5EF4-FFF2-40B4-BE49-F238E27FC236}">
                <a16:creationId xmlns:a16="http://schemas.microsoft.com/office/drawing/2014/main" id="{A4673A2C-974D-5155-0EAE-B2FEF1DAAE9C}"/>
              </a:ext>
            </a:extLst>
          </p:cNvPr>
          <p:cNvSpPr>
            <a:spLocks noGrp="1"/>
          </p:cNvSpPr>
          <p:nvPr>
            <p:ph sz="half" idx="2"/>
          </p:nvPr>
        </p:nvSpPr>
        <p:spPr>
          <a:xfrm>
            <a:off x="7625592" y="1825625"/>
            <a:ext cx="3728207" cy="4351338"/>
          </a:xfrm>
        </p:spPr>
        <p:txBody>
          <a:bodyPr>
            <a:noAutofit/>
          </a:bodyPr>
          <a:lstStyle/>
          <a:p>
            <a:pPr>
              <a:spcAft>
                <a:spcPts val="600"/>
              </a:spcAft>
            </a:pPr>
            <a:r>
              <a:rPr lang="nl-NL" sz="2600" dirty="0"/>
              <a:t>Bladblazers</a:t>
            </a:r>
          </a:p>
          <a:p>
            <a:pPr>
              <a:spcAft>
                <a:spcPts val="600"/>
              </a:spcAft>
            </a:pPr>
            <a:r>
              <a:rPr lang="nl-NL" sz="2600" dirty="0"/>
              <a:t>Muziek uit open raam</a:t>
            </a:r>
          </a:p>
          <a:p>
            <a:pPr>
              <a:spcAft>
                <a:spcPts val="600"/>
              </a:spcAft>
            </a:pPr>
            <a:r>
              <a:rPr lang="nl-NL" sz="2600" dirty="0"/>
              <a:t>Auto starten</a:t>
            </a:r>
          </a:p>
          <a:p>
            <a:pPr>
              <a:spcAft>
                <a:spcPts val="600"/>
              </a:spcAft>
            </a:pPr>
            <a:r>
              <a:rPr lang="nl-NL" sz="2600" dirty="0"/>
              <a:t>Warmtepomp</a:t>
            </a:r>
          </a:p>
          <a:p>
            <a:pPr>
              <a:spcAft>
                <a:spcPts val="600"/>
              </a:spcAft>
            </a:pPr>
            <a:r>
              <a:rPr lang="nl-NL" sz="2600" dirty="0"/>
              <a:t>Bouwplaats</a:t>
            </a:r>
          </a:p>
          <a:p>
            <a:pPr>
              <a:spcAft>
                <a:spcPts val="600"/>
              </a:spcAft>
            </a:pPr>
            <a:r>
              <a:rPr lang="nl-NL" sz="2600" dirty="0"/>
              <a:t>Regen-windgong</a:t>
            </a:r>
          </a:p>
          <a:p>
            <a:pPr>
              <a:spcAft>
                <a:spcPts val="600"/>
              </a:spcAft>
            </a:pPr>
            <a:r>
              <a:rPr lang="nl-NL" sz="2600" dirty="0"/>
              <a:t>Spelende kinderen</a:t>
            </a:r>
          </a:p>
          <a:p>
            <a:pPr>
              <a:spcAft>
                <a:spcPts val="600"/>
              </a:spcAft>
            </a:pPr>
            <a:r>
              <a:rPr lang="nl-NL" sz="2600" dirty="0"/>
              <a:t>Basketbal</a:t>
            </a:r>
          </a:p>
          <a:p>
            <a:endParaRPr lang="nl-NL" sz="2600" dirty="0"/>
          </a:p>
        </p:txBody>
      </p:sp>
    </p:spTree>
    <p:extLst>
      <p:ext uri="{BB962C8B-B14F-4D97-AF65-F5344CB8AC3E}">
        <p14:creationId xmlns:p14="http://schemas.microsoft.com/office/powerpoint/2010/main" val="18250934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B3894-1990-9C94-4B29-D1542B564C0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CA11CA4-6A74-D8BF-FEA3-A5316F46FFD0}"/>
              </a:ext>
            </a:extLst>
          </p:cNvPr>
          <p:cNvSpPr>
            <a:spLocks noGrp="1"/>
          </p:cNvSpPr>
          <p:nvPr>
            <p:ph type="title"/>
          </p:nvPr>
        </p:nvSpPr>
        <p:spPr/>
        <p:txBody>
          <a:bodyPr/>
          <a:lstStyle/>
          <a:p>
            <a:r>
              <a:rPr lang="nl-NL" dirty="0"/>
              <a:t>Afsluiting</a:t>
            </a:r>
          </a:p>
        </p:txBody>
      </p:sp>
      <p:sp>
        <p:nvSpPr>
          <p:cNvPr id="3" name="Tijdelijke aanduiding voor inhoud 2">
            <a:extLst>
              <a:ext uri="{FF2B5EF4-FFF2-40B4-BE49-F238E27FC236}">
                <a16:creationId xmlns:a16="http://schemas.microsoft.com/office/drawing/2014/main" id="{F8E39B48-0E94-BB5A-01D4-E678BBF2EFF1}"/>
              </a:ext>
            </a:extLst>
          </p:cNvPr>
          <p:cNvSpPr>
            <a:spLocks noGrp="1"/>
          </p:cNvSpPr>
          <p:nvPr>
            <p:ph idx="1"/>
          </p:nvPr>
        </p:nvSpPr>
        <p:spPr/>
        <p:txBody>
          <a:bodyPr>
            <a:normAutofit/>
          </a:bodyPr>
          <a:lstStyle/>
          <a:p>
            <a:pPr>
              <a:lnSpc>
                <a:spcPct val="110000"/>
              </a:lnSpc>
              <a:spcAft>
                <a:spcPts val="110"/>
              </a:spcAft>
            </a:pPr>
            <a:r>
              <a:rPr lang="nl-NL" dirty="0"/>
              <a:t>Vragen?</a:t>
            </a:r>
          </a:p>
          <a:p>
            <a:pPr lvl="1">
              <a:lnSpc>
                <a:spcPct val="120000"/>
              </a:lnSpc>
            </a:pPr>
            <a:r>
              <a:rPr lang="nl-NL" dirty="0"/>
              <a:t>Neem dan gerust contact op met Guido. Op woensdagen tussen 09.00 en 10.00 uur tijdens het inloopspreekuur in het gemeentehuis, </a:t>
            </a:r>
            <a:r>
              <a:rPr lang="nl-NL" dirty="0" err="1"/>
              <a:t>Fontanusplein</a:t>
            </a:r>
            <a:r>
              <a:rPr lang="nl-NL" dirty="0"/>
              <a:t> 1. Of bel </a:t>
            </a:r>
            <a:r>
              <a:rPr lang="nl-NL" u="sng" dirty="0">
                <a:hlinkClick r:id="rId2"/>
              </a:rPr>
              <a:t>0341-359 622</a:t>
            </a:r>
            <a:r>
              <a:rPr lang="nl-NL" dirty="0"/>
              <a:t> of mail naar </a:t>
            </a:r>
            <a:r>
              <a:rPr lang="nl-NL" u="sng" dirty="0">
                <a:hlinkClick r:id="rId3"/>
              </a:rPr>
              <a:t>duurzaamheid@putten.nl</a:t>
            </a:r>
            <a:r>
              <a:rPr lang="nl-NL" dirty="0"/>
              <a:t>.</a:t>
            </a:r>
          </a:p>
        </p:txBody>
      </p:sp>
    </p:spTree>
    <p:extLst>
      <p:ext uri="{BB962C8B-B14F-4D97-AF65-F5344CB8AC3E}">
        <p14:creationId xmlns:p14="http://schemas.microsoft.com/office/powerpoint/2010/main" val="3424927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FE876F-C856-04FD-457F-F7DF64DE490E}"/>
              </a:ext>
            </a:extLst>
          </p:cNvPr>
          <p:cNvSpPr>
            <a:spLocks noGrp="1"/>
          </p:cNvSpPr>
          <p:nvPr>
            <p:ph type="title"/>
          </p:nvPr>
        </p:nvSpPr>
        <p:spPr/>
        <p:txBody>
          <a:bodyPr/>
          <a:lstStyle/>
          <a:p>
            <a:r>
              <a:rPr lang="nl-NL" dirty="0"/>
              <a:t>Programma</a:t>
            </a:r>
          </a:p>
        </p:txBody>
      </p:sp>
      <p:sp>
        <p:nvSpPr>
          <p:cNvPr id="3" name="Tijdelijke aanduiding voor inhoud 2">
            <a:extLst>
              <a:ext uri="{FF2B5EF4-FFF2-40B4-BE49-F238E27FC236}">
                <a16:creationId xmlns:a16="http://schemas.microsoft.com/office/drawing/2014/main" id="{EA783865-7E7F-E006-53DE-FEF01289069C}"/>
              </a:ext>
            </a:extLst>
          </p:cNvPr>
          <p:cNvSpPr>
            <a:spLocks noGrp="1"/>
          </p:cNvSpPr>
          <p:nvPr>
            <p:ph idx="1"/>
          </p:nvPr>
        </p:nvSpPr>
        <p:spPr/>
        <p:txBody>
          <a:bodyPr>
            <a:normAutofit/>
          </a:bodyPr>
          <a:lstStyle/>
          <a:p>
            <a:pPr>
              <a:lnSpc>
                <a:spcPct val="110000"/>
              </a:lnSpc>
              <a:spcAft>
                <a:spcPts val="110"/>
              </a:spcAft>
            </a:pPr>
            <a:r>
              <a:rPr lang="nl-NL" dirty="0"/>
              <a:t>Welkom</a:t>
            </a:r>
          </a:p>
          <a:p>
            <a:pPr>
              <a:lnSpc>
                <a:spcPct val="110000"/>
              </a:lnSpc>
              <a:spcAft>
                <a:spcPts val="110"/>
              </a:spcAft>
            </a:pPr>
            <a:r>
              <a:rPr lang="nl-NL" dirty="0"/>
              <a:t>Terugblik op de participatie</a:t>
            </a:r>
          </a:p>
          <a:p>
            <a:pPr>
              <a:lnSpc>
                <a:spcPct val="110000"/>
              </a:lnSpc>
              <a:spcAft>
                <a:spcPts val="110"/>
              </a:spcAft>
            </a:pPr>
            <a:r>
              <a:rPr lang="nl-NL" dirty="0"/>
              <a:t>Uitkomsten uit het onderzoek</a:t>
            </a:r>
          </a:p>
          <a:p>
            <a:pPr>
              <a:lnSpc>
                <a:spcPct val="110000"/>
              </a:lnSpc>
              <a:spcAft>
                <a:spcPts val="110"/>
              </a:spcAft>
            </a:pPr>
            <a:r>
              <a:rPr lang="nl-NL" dirty="0"/>
              <a:t>Intermezzo</a:t>
            </a:r>
          </a:p>
          <a:p>
            <a:pPr>
              <a:lnSpc>
                <a:spcPct val="110000"/>
              </a:lnSpc>
              <a:spcAft>
                <a:spcPts val="110"/>
              </a:spcAft>
            </a:pPr>
            <a:r>
              <a:rPr lang="nl-NL" dirty="0"/>
              <a:t>Panelgesprek over de uitkomsten</a:t>
            </a:r>
          </a:p>
          <a:p>
            <a:pPr>
              <a:lnSpc>
                <a:spcPct val="110000"/>
              </a:lnSpc>
              <a:spcAft>
                <a:spcPts val="110"/>
              </a:spcAft>
            </a:pPr>
            <a:r>
              <a:rPr lang="nl-NL" dirty="0"/>
              <a:t>Afsluiting</a:t>
            </a:r>
          </a:p>
        </p:txBody>
      </p:sp>
    </p:spTree>
    <p:extLst>
      <p:ext uri="{BB962C8B-B14F-4D97-AF65-F5344CB8AC3E}">
        <p14:creationId xmlns:p14="http://schemas.microsoft.com/office/powerpoint/2010/main" val="2094722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D6F69-9820-E3A9-1C46-8B3528F6629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A9BD6F1-6242-15CB-5053-8F53AC5251A6}"/>
              </a:ext>
            </a:extLst>
          </p:cNvPr>
          <p:cNvSpPr>
            <a:spLocks noGrp="1"/>
          </p:cNvSpPr>
          <p:nvPr>
            <p:ph type="title"/>
          </p:nvPr>
        </p:nvSpPr>
        <p:spPr/>
        <p:txBody>
          <a:bodyPr/>
          <a:lstStyle/>
          <a:p>
            <a:r>
              <a:rPr lang="nl-NL" dirty="0"/>
              <a:t>Participatie</a:t>
            </a:r>
          </a:p>
        </p:txBody>
      </p:sp>
      <p:sp>
        <p:nvSpPr>
          <p:cNvPr id="3" name="Tijdelijke aanduiding voor inhoud 2">
            <a:extLst>
              <a:ext uri="{FF2B5EF4-FFF2-40B4-BE49-F238E27FC236}">
                <a16:creationId xmlns:a16="http://schemas.microsoft.com/office/drawing/2014/main" id="{6CE4C170-86BF-2641-2893-C919591CEF08}"/>
              </a:ext>
            </a:extLst>
          </p:cNvPr>
          <p:cNvSpPr>
            <a:spLocks noGrp="1"/>
          </p:cNvSpPr>
          <p:nvPr>
            <p:ph idx="1"/>
          </p:nvPr>
        </p:nvSpPr>
        <p:spPr/>
        <p:txBody>
          <a:bodyPr>
            <a:normAutofit/>
          </a:bodyPr>
          <a:lstStyle/>
          <a:p>
            <a:pPr lvl="0"/>
            <a:r>
              <a:rPr lang="nl-NL" dirty="0"/>
              <a:t>Dialoog</a:t>
            </a:r>
          </a:p>
          <a:p>
            <a:pPr lvl="0"/>
            <a:endParaRPr lang="nl-NL" dirty="0"/>
          </a:p>
          <a:p>
            <a:pPr lvl="0"/>
            <a:r>
              <a:rPr lang="nl-NL" dirty="0"/>
              <a:t>Transparantie</a:t>
            </a:r>
          </a:p>
          <a:p>
            <a:pPr lvl="0"/>
            <a:endParaRPr lang="nl-NL" dirty="0"/>
          </a:p>
          <a:p>
            <a:pPr lvl="0"/>
            <a:r>
              <a:rPr lang="nl-NL" dirty="0"/>
              <a:t>Maatwerk binnen kaders</a:t>
            </a:r>
          </a:p>
          <a:p>
            <a:pPr lvl="0"/>
            <a:endParaRPr lang="nl-NL" dirty="0"/>
          </a:p>
          <a:p>
            <a:pPr lvl="0"/>
            <a:r>
              <a:rPr lang="nl-NL" dirty="0"/>
              <a:t>Van inwoners voor inwoners</a:t>
            </a:r>
          </a:p>
          <a:p>
            <a:pPr lvl="0"/>
            <a:endParaRPr lang="nl-NL" dirty="0"/>
          </a:p>
        </p:txBody>
      </p:sp>
    </p:spTree>
    <p:extLst>
      <p:ext uri="{BB962C8B-B14F-4D97-AF65-F5344CB8AC3E}">
        <p14:creationId xmlns:p14="http://schemas.microsoft.com/office/powerpoint/2010/main" val="1051232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83C99-1B60-11C1-F2A1-B3F29983C83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0DF4351-FD29-9CD0-6365-7C34FE3A28C0}"/>
              </a:ext>
            </a:extLst>
          </p:cNvPr>
          <p:cNvSpPr>
            <a:spLocks noGrp="1"/>
          </p:cNvSpPr>
          <p:nvPr>
            <p:ph type="title"/>
          </p:nvPr>
        </p:nvSpPr>
        <p:spPr/>
        <p:txBody>
          <a:bodyPr/>
          <a:lstStyle/>
          <a:p>
            <a:r>
              <a:rPr lang="nl-NL" dirty="0"/>
              <a:t>Participatiebijeenkomsten</a:t>
            </a:r>
          </a:p>
        </p:txBody>
      </p:sp>
      <p:sp>
        <p:nvSpPr>
          <p:cNvPr id="3" name="Tijdelijke aanduiding voor inhoud 2">
            <a:extLst>
              <a:ext uri="{FF2B5EF4-FFF2-40B4-BE49-F238E27FC236}">
                <a16:creationId xmlns:a16="http://schemas.microsoft.com/office/drawing/2014/main" id="{1B82D7E8-659D-82E3-CAD6-59D96BD25F03}"/>
              </a:ext>
            </a:extLst>
          </p:cNvPr>
          <p:cNvSpPr>
            <a:spLocks noGrp="1"/>
          </p:cNvSpPr>
          <p:nvPr>
            <p:ph idx="1"/>
          </p:nvPr>
        </p:nvSpPr>
        <p:spPr/>
        <p:txBody>
          <a:bodyPr>
            <a:normAutofit/>
          </a:bodyPr>
          <a:lstStyle/>
          <a:p>
            <a:pPr>
              <a:lnSpc>
                <a:spcPct val="110000"/>
              </a:lnSpc>
              <a:spcAft>
                <a:spcPts val="110"/>
              </a:spcAft>
            </a:pPr>
            <a:r>
              <a:rPr lang="nl-NL" dirty="0"/>
              <a:t>Januari: drie bewonersbijeenkomsten</a:t>
            </a:r>
          </a:p>
          <a:p>
            <a:pPr>
              <a:lnSpc>
                <a:spcPct val="110000"/>
              </a:lnSpc>
              <a:spcAft>
                <a:spcPts val="110"/>
              </a:spcAft>
            </a:pPr>
            <a:r>
              <a:rPr lang="nl-NL" dirty="0"/>
              <a:t>Mei t/m oktober: vier meedenkgroep-bijeenkomsten</a:t>
            </a:r>
          </a:p>
          <a:p>
            <a:pPr>
              <a:lnSpc>
                <a:spcPct val="110000"/>
              </a:lnSpc>
              <a:spcAft>
                <a:spcPts val="110"/>
              </a:spcAft>
            </a:pPr>
            <a:r>
              <a:rPr lang="nl-NL" dirty="0"/>
              <a:t>Juni: schoolbijeenkomst</a:t>
            </a:r>
          </a:p>
          <a:p>
            <a:pPr>
              <a:lnSpc>
                <a:spcPct val="110000"/>
              </a:lnSpc>
              <a:spcAft>
                <a:spcPts val="110"/>
              </a:spcAft>
            </a:pPr>
            <a:r>
              <a:rPr lang="nl-NL" dirty="0"/>
              <a:t>Zomer: ijsjes uitdelen en met bureau in de wijk</a:t>
            </a:r>
          </a:p>
          <a:p>
            <a:pPr>
              <a:lnSpc>
                <a:spcPct val="110000"/>
              </a:lnSpc>
              <a:spcAft>
                <a:spcPts val="110"/>
              </a:spcAft>
            </a:pPr>
            <a:r>
              <a:rPr lang="nl-NL" dirty="0"/>
              <a:t>Juni t/m september: enquête onder 155 bewoners</a:t>
            </a:r>
          </a:p>
          <a:p>
            <a:pPr>
              <a:lnSpc>
                <a:spcPct val="110000"/>
              </a:lnSpc>
              <a:spcAft>
                <a:spcPts val="110"/>
              </a:spcAft>
            </a:pPr>
            <a:r>
              <a:rPr lang="nl-NL" dirty="0"/>
              <a:t>November: slotbijeenkomst</a:t>
            </a:r>
          </a:p>
        </p:txBody>
      </p:sp>
    </p:spTree>
    <p:extLst>
      <p:ext uri="{BB962C8B-B14F-4D97-AF65-F5344CB8AC3E}">
        <p14:creationId xmlns:p14="http://schemas.microsoft.com/office/powerpoint/2010/main" val="670041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009351-9834-491D-DF76-5CA058DC42DF}"/>
              </a:ext>
            </a:extLst>
          </p:cNvPr>
          <p:cNvSpPr>
            <a:spLocks noGrp="1"/>
          </p:cNvSpPr>
          <p:nvPr>
            <p:ph type="title"/>
          </p:nvPr>
        </p:nvSpPr>
        <p:spPr/>
        <p:txBody>
          <a:bodyPr/>
          <a:lstStyle/>
          <a:p>
            <a:r>
              <a:rPr lang="nl-NL" dirty="0"/>
              <a:t>Planning</a:t>
            </a:r>
          </a:p>
        </p:txBody>
      </p:sp>
      <p:pic>
        <p:nvPicPr>
          <p:cNvPr id="5" name="Tijdelijke aanduiding voor inhoud 4">
            <a:extLst>
              <a:ext uri="{FF2B5EF4-FFF2-40B4-BE49-F238E27FC236}">
                <a16:creationId xmlns:a16="http://schemas.microsoft.com/office/drawing/2014/main" id="{86E97E5E-D582-F3D9-3957-AC9BE93F9E9A}"/>
              </a:ext>
            </a:extLst>
          </p:cNvPr>
          <p:cNvPicPr>
            <a:picLocks noGrp="1" noChangeAspect="1"/>
          </p:cNvPicPr>
          <p:nvPr>
            <p:ph idx="1"/>
          </p:nvPr>
        </p:nvPicPr>
        <p:blipFill>
          <a:blip r:embed="rId2"/>
          <a:stretch>
            <a:fillRect/>
          </a:stretch>
        </p:blipFill>
        <p:spPr>
          <a:xfrm>
            <a:off x="10389" y="1690688"/>
            <a:ext cx="12918649" cy="4368468"/>
          </a:xfrm>
          <a:prstGeom prst="rect">
            <a:avLst/>
          </a:prstGeom>
        </p:spPr>
      </p:pic>
    </p:spTree>
    <p:extLst>
      <p:ext uri="{BB962C8B-B14F-4D97-AF65-F5344CB8AC3E}">
        <p14:creationId xmlns:p14="http://schemas.microsoft.com/office/powerpoint/2010/main" val="3809610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5C156F-A75B-2590-FFBB-A52460C19AB7}"/>
              </a:ext>
            </a:extLst>
          </p:cNvPr>
          <p:cNvSpPr>
            <a:spLocks noGrp="1"/>
          </p:cNvSpPr>
          <p:nvPr>
            <p:ph type="title"/>
          </p:nvPr>
        </p:nvSpPr>
        <p:spPr/>
        <p:txBody>
          <a:bodyPr/>
          <a:lstStyle/>
          <a:p>
            <a:r>
              <a:rPr lang="nl-NL" dirty="0"/>
              <a:t>Participatie</a:t>
            </a:r>
          </a:p>
        </p:txBody>
      </p:sp>
      <p:pic>
        <p:nvPicPr>
          <p:cNvPr id="6" name="Tijdelijke aanduiding voor inhoud 5">
            <a:extLst>
              <a:ext uri="{FF2B5EF4-FFF2-40B4-BE49-F238E27FC236}">
                <a16:creationId xmlns:a16="http://schemas.microsoft.com/office/drawing/2014/main" id="{63B517FE-C303-2301-C348-F9FCB0ECFD5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1928654"/>
            <a:ext cx="5181600" cy="4145280"/>
          </a:xfrm>
        </p:spPr>
      </p:pic>
      <p:pic>
        <p:nvPicPr>
          <p:cNvPr id="9" name="Tijdelijke aanduiding voor inhoud 8">
            <a:extLst>
              <a:ext uri="{FF2B5EF4-FFF2-40B4-BE49-F238E27FC236}">
                <a16:creationId xmlns:a16="http://schemas.microsoft.com/office/drawing/2014/main" id="{C848782F-0F48-C4E8-C964-26B2B687707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543969"/>
            <a:ext cx="5181600" cy="2914649"/>
          </a:xfrm>
        </p:spPr>
      </p:pic>
    </p:spTree>
    <p:extLst>
      <p:ext uri="{BB962C8B-B14F-4D97-AF65-F5344CB8AC3E}">
        <p14:creationId xmlns:p14="http://schemas.microsoft.com/office/powerpoint/2010/main" val="3666996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216E1-C7AF-9EF3-DB7D-FD5BBA9D952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4B6F561-A8BF-666F-DAD3-2FD850048E1C}"/>
              </a:ext>
            </a:extLst>
          </p:cNvPr>
          <p:cNvSpPr>
            <a:spLocks noGrp="1"/>
          </p:cNvSpPr>
          <p:nvPr>
            <p:ph type="title"/>
          </p:nvPr>
        </p:nvSpPr>
        <p:spPr/>
        <p:txBody>
          <a:bodyPr/>
          <a:lstStyle/>
          <a:p>
            <a:r>
              <a:rPr lang="nl-NL" dirty="0"/>
              <a:t>Uitkomsten uit participatie</a:t>
            </a:r>
          </a:p>
        </p:txBody>
      </p:sp>
      <p:sp>
        <p:nvSpPr>
          <p:cNvPr id="3" name="Tijdelijke aanduiding voor inhoud 2">
            <a:extLst>
              <a:ext uri="{FF2B5EF4-FFF2-40B4-BE49-F238E27FC236}">
                <a16:creationId xmlns:a16="http://schemas.microsoft.com/office/drawing/2014/main" id="{87E08044-90C3-E551-D14A-5443CC54A905}"/>
              </a:ext>
            </a:extLst>
          </p:cNvPr>
          <p:cNvSpPr>
            <a:spLocks noGrp="1"/>
          </p:cNvSpPr>
          <p:nvPr>
            <p:ph idx="1"/>
          </p:nvPr>
        </p:nvSpPr>
        <p:spPr/>
        <p:txBody>
          <a:bodyPr>
            <a:normAutofit/>
          </a:bodyPr>
          <a:lstStyle/>
          <a:p>
            <a:pPr>
              <a:lnSpc>
                <a:spcPct val="110000"/>
              </a:lnSpc>
              <a:spcAft>
                <a:spcPts val="110"/>
              </a:spcAft>
              <a:buFont typeface="Arial" panose="020B0604020202020204" pitchFamily="34" charset="0"/>
              <a:buChar char="•"/>
            </a:pPr>
            <a:r>
              <a:rPr lang="nl-NL" dirty="0"/>
              <a:t>Betaalbaarheid is dé voorwaarde</a:t>
            </a:r>
          </a:p>
          <a:p>
            <a:pPr>
              <a:lnSpc>
                <a:spcPct val="110000"/>
              </a:lnSpc>
              <a:spcAft>
                <a:spcPts val="110"/>
              </a:spcAft>
              <a:buFont typeface="Arial" panose="020B0604020202020204" pitchFamily="34" charset="0"/>
              <a:buChar char="•"/>
            </a:pPr>
            <a:r>
              <a:rPr lang="nl-NL" dirty="0"/>
              <a:t>Betrouwbaarheid moet gegarandeerd zijn</a:t>
            </a:r>
          </a:p>
          <a:p>
            <a:pPr>
              <a:lnSpc>
                <a:spcPct val="110000"/>
              </a:lnSpc>
              <a:spcAft>
                <a:spcPts val="110"/>
              </a:spcAft>
              <a:buFont typeface="Arial" panose="020B0604020202020204" pitchFamily="34" charset="0"/>
              <a:buChar char="•"/>
            </a:pPr>
            <a:r>
              <a:rPr lang="nl-NL" dirty="0"/>
              <a:t>Er is geen </a:t>
            </a:r>
            <a:r>
              <a:rPr lang="nl-NL" dirty="0" err="1"/>
              <a:t>one</a:t>
            </a:r>
            <a:r>
              <a:rPr lang="nl-NL" dirty="0"/>
              <a:t>-</a:t>
            </a:r>
            <a:r>
              <a:rPr lang="nl-NL" dirty="0" err="1"/>
              <a:t>size</a:t>
            </a:r>
            <a:r>
              <a:rPr lang="nl-NL" dirty="0"/>
              <a:t>-fits-</a:t>
            </a:r>
            <a:r>
              <a:rPr lang="nl-NL" dirty="0" err="1"/>
              <a:t>all</a:t>
            </a:r>
            <a:endParaRPr lang="nl-NL" dirty="0"/>
          </a:p>
          <a:p>
            <a:pPr>
              <a:lnSpc>
                <a:spcPct val="110000"/>
              </a:lnSpc>
              <a:spcAft>
                <a:spcPts val="110"/>
              </a:spcAft>
              <a:buFont typeface="Arial" panose="020B0604020202020204" pitchFamily="34" charset="0"/>
              <a:buChar char="•"/>
            </a:pPr>
            <a:r>
              <a:rPr lang="nl-NL" dirty="0"/>
              <a:t>Keuzevrijheid wordt gewaardeerd</a:t>
            </a:r>
          </a:p>
          <a:p>
            <a:pPr>
              <a:lnSpc>
                <a:spcPct val="110000"/>
              </a:lnSpc>
              <a:spcAft>
                <a:spcPts val="110"/>
              </a:spcAft>
              <a:buFont typeface="Arial" panose="020B0604020202020204" pitchFamily="34" charset="0"/>
              <a:buChar char="•"/>
            </a:pPr>
            <a:r>
              <a:rPr lang="nl-NL" dirty="0"/>
              <a:t>Tijd en zorgvuldigheid boven snelheid</a:t>
            </a:r>
          </a:p>
          <a:p>
            <a:pPr>
              <a:lnSpc>
                <a:spcPct val="110000"/>
              </a:lnSpc>
              <a:spcAft>
                <a:spcPts val="110"/>
              </a:spcAft>
              <a:buFont typeface="Arial" panose="020B0604020202020204" pitchFamily="34" charset="0"/>
              <a:buChar char="•"/>
            </a:pPr>
            <a:r>
              <a:rPr lang="nl-NL" dirty="0"/>
              <a:t>Draagvlak voor duurzaamheid bestaat</a:t>
            </a:r>
          </a:p>
        </p:txBody>
      </p:sp>
    </p:spTree>
    <p:extLst>
      <p:ext uri="{BB962C8B-B14F-4D97-AF65-F5344CB8AC3E}">
        <p14:creationId xmlns:p14="http://schemas.microsoft.com/office/powerpoint/2010/main" val="2351844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81DE5-85C3-A78C-3C8D-84B568D71619}"/>
            </a:ext>
          </a:extLst>
        </p:cNvPr>
        <p:cNvGrpSpPr/>
        <p:nvPr/>
      </p:nvGrpSpPr>
      <p:grpSpPr>
        <a:xfrm>
          <a:off x="0" y="0"/>
          <a:ext cx="0" cy="0"/>
          <a:chOff x="0" y="0"/>
          <a:chExt cx="0" cy="0"/>
        </a:xfrm>
      </p:grpSpPr>
      <p:sp>
        <p:nvSpPr>
          <p:cNvPr id="5" name="Titel 1">
            <a:extLst>
              <a:ext uri="{FF2B5EF4-FFF2-40B4-BE49-F238E27FC236}">
                <a16:creationId xmlns:a16="http://schemas.microsoft.com/office/drawing/2014/main" id="{0CF2B779-DA25-D0B6-1DB7-C3A8F048E13A}"/>
              </a:ext>
            </a:extLst>
          </p:cNvPr>
          <p:cNvSpPr txBox="1">
            <a:spLocks/>
          </p:cNvSpPr>
          <p:nvPr/>
        </p:nvSpPr>
        <p:spPr>
          <a:xfrm>
            <a:off x="831850" y="1709738"/>
            <a:ext cx="10515600" cy="285273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stStyle>
          <a:p>
            <a:r>
              <a:rPr lang="nl-NL" sz="5500" dirty="0">
                <a:solidFill>
                  <a:schemeClr val="accent1"/>
                </a:solidFill>
                <a:cs typeface="Arial"/>
              </a:rPr>
              <a:t>Uitkomsten en Advies</a:t>
            </a:r>
            <a:endParaRPr lang="nl-NL" dirty="0"/>
          </a:p>
        </p:txBody>
      </p:sp>
      <p:sp>
        <p:nvSpPr>
          <p:cNvPr id="6" name="Tijdelijke aanduiding voor tekst 2">
            <a:extLst>
              <a:ext uri="{FF2B5EF4-FFF2-40B4-BE49-F238E27FC236}">
                <a16:creationId xmlns:a16="http://schemas.microsoft.com/office/drawing/2014/main" id="{F5F1E22A-FBF2-793A-E05C-F931B68538B8}"/>
              </a:ext>
            </a:extLst>
          </p:cNvPr>
          <p:cNvSpPr txBox="1">
            <a:spLocks/>
          </p:cNvSpPr>
          <p:nvPr/>
        </p:nvSpPr>
        <p:spPr>
          <a:xfrm>
            <a:off x="831850" y="4589463"/>
            <a:ext cx="10515600" cy="150018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NL" sz="2400" dirty="0">
              <a:cs typeface="Arial"/>
            </a:endParaRPr>
          </a:p>
        </p:txBody>
      </p:sp>
    </p:spTree>
    <p:extLst>
      <p:ext uri="{BB962C8B-B14F-4D97-AF65-F5344CB8AC3E}">
        <p14:creationId xmlns:p14="http://schemas.microsoft.com/office/powerpoint/2010/main" val="2991294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Idea funnel, brainstorm to get solution or final idea, creativity,  innovation or imagination to create inspiring solution concept, business  people help put small lightbulb in funnel to get final idea. 8170970 Vector">
            <a:extLst>
              <a:ext uri="{FF2B5EF4-FFF2-40B4-BE49-F238E27FC236}">
                <a16:creationId xmlns:a16="http://schemas.microsoft.com/office/drawing/2014/main" id="{BA51BB9A-C9E8-80B2-C32D-CD229D900325}"/>
              </a:ext>
            </a:extLst>
          </p:cNvPr>
          <p:cNvPicPr>
            <a:picLocks noGrp="1" noChangeAspect="1"/>
          </p:cNvPicPr>
          <p:nvPr>
            <p:ph idx="1"/>
          </p:nvPr>
        </p:nvPicPr>
        <p:blipFill>
          <a:blip r:embed="rId2"/>
          <a:srcRect t="18082" r="-366" b="7945"/>
          <a:stretch>
            <a:fillRect/>
          </a:stretch>
        </p:blipFill>
        <p:spPr>
          <a:xfrm>
            <a:off x="1363031" y="1482612"/>
            <a:ext cx="9465955" cy="4659453"/>
          </a:xfrm>
          <a:prstGeom prst="rect">
            <a:avLst/>
          </a:prstGeom>
          <a:noFill/>
        </p:spPr>
      </p:pic>
    </p:spTree>
    <p:extLst>
      <p:ext uri="{BB962C8B-B14F-4D97-AF65-F5344CB8AC3E}">
        <p14:creationId xmlns:p14="http://schemas.microsoft.com/office/powerpoint/2010/main" val="4277506064"/>
      </p:ext>
    </p:extLst>
  </p:cSld>
  <p:clrMapOvr>
    <a:masterClrMapping/>
  </p:clrMapOvr>
</p:sld>
</file>

<file path=ppt/theme/theme1.xml><?xml version="1.0" encoding="utf-8"?>
<a:theme xmlns:a="http://schemas.openxmlformats.org/drawingml/2006/main" name="Kantoorthema">
  <a:themeElements>
    <a:clrScheme name="Gemeente Putten">
      <a:dk1>
        <a:sysClr val="windowText" lastClr="000000"/>
      </a:dk1>
      <a:lt1>
        <a:srgbClr val="FFFFFF"/>
      </a:lt1>
      <a:dk2>
        <a:srgbClr val="42240A"/>
      </a:dk2>
      <a:lt2>
        <a:srgbClr val="C0AD83"/>
      </a:lt2>
      <a:accent1>
        <a:srgbClr val="DE5217"/>
      </a:accent1>
      <a:accent2>
        <a:srgbClr val="C0AD83"/>
      </a:accent2>
      <a:accent3>
        <a:srgbClr val="7030A0"/>
      </a:accent3>
      <a:accent4>
        <a:srgbClr val="FFC000"/>
      </a:accent4>
      <a:accent5>
        <a:srgbClr val="5B9BD5"/>
      </a:accent5>
      <a:accent6>
        <a:srgbClr val="70AD47"/>
      </a:accent6>
      <a:hlink>
        <a:srgbClr val="DE5217"/>
      </a:hlink>
      <a:folHlink>
        <a:srgbClr val="762A0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862B9950-2A8D-4979-8903-70240533D931}" vid="{A57F2F75-0439-4AD5-9677-9D24B1831A56}"/>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anmaakdatum xmlns="00bf8d86-846a-47d8-8876-8cd2c34271cc" xsi:nil="true"/>
    <Aangemaakt xmlns="00bf8d86-846a-47d8-8876-8cd2c34271cc" xsi:nil="true"/>
    <lcf76f155ced4ddcb4097134ff3c332f xmlns="00bf8d86-846a-47d8-8876-8cd2c34271cc">
      <Terms xmlns="http://schemas.microsoft.com/office/infopath/2007/PartnerControls"/>
    </lcf76f155ced4ddcb4097134ff3c332f>
    <PublishingExpirationDate xmlns="http://schemas.microsoft.com/sharepoint/v3" xsi:nil="true"/>
    <PublishingStartDate xmlns="http://schemas.microsoft.com/sharepoint/v3" xsi:nil="true"/>
    <TaxCatchAll xmlns="6e4b8306-cc81-4c8e-a04c-99f4b557d04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AC36ADEDD0028478FD5286A14D84E11" ma:contentTypeVersion="22" ma:contentTypeDescription="Een nieuw document maken." ma:contentTypeScope="" ma:versionID="75efe536b85896f03362c0cf01143baf">
  <xsd:schema xmlns:xsd="http://www.w3.org/2001/XMLSchema" xmlns:xs="http://www.w3.org/2001/XMLSchema" xmlns:p="http://schemas.microsoft.com/office/2006/metadata/properties" xmlns:ns1="http://schemas.microsoft.com/sharepoint/v3" xmlns:ns2="00bf8d86-846a-47d8-8876-8cd2c34271cc" xmlns:ns3="6e4b8306-cc81-4c8e-a04c-99f4b557d049" targetNamespace="http://schemas.microsoft.com/office/2006/metadata/properties" ma:root="true" ma:fieldsID="d44a9ac148969022ad2aca69f0c0e4f3" ns1:_="" ns2:_="" ns3:_="">
    <xsd:import namespace="http://schemas.microsoft.com/sharepoint/v3"/>
    <xsd:import namespace="00bf8d86-846a-47d8-8876-8cd2c34271cc"/>
    <xsd:import namespace="6e4b8306-cc81-4c8e-a04c-99f4b557d04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1:PublishingStartDate" minOccurs="0"/>
                <xsd:element ref="ns1:PublishingExpirationDate" minOccurs="0"/>
                <xsd:element ref="ns2:MediaLengthInSeconds" minOccurs="0"/>
                <xsd:element ref="ns2:Aangemaakt" minOccurs="0"/>
                <xsd:element ref="ns2:Aanmaakdatum"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0" nillable="true" ma:displayName="Begindatum van de planning" ma:description="Geplande begindatum is een sitekolom die door de publicatiefunctie gemaakt wordt. Het wordt gebruikt om een specifieke datum en tijd op te geven waarop de pagina voor het eerst verschijnt voor sitebezoekers." ma:internalName="PublishingStartDate">
      <xsd:simpleType>
        <xsd:restriction base="dms:Unknown"/>
      </xsd:simpleType>
    </xsd:element>
    <xsd:element name="PublishingExpirationDate" ma:index="21" nillable="true" ma:displayName="Einddatum van de planning" ma:description="Geplande einddatum is een sitekolom die door de publicatiefunctie gemaakt wordt. Het wordt gebruikt om een specifieke datum en tijd op te geven waarop de pagina niet langer verschijnt voor sitebezoeke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0bf8d86-846a-47d8-8876-8cd2c34271c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Aangemaakt" ma:index="23" nillable="true" ma:displayName="Aangemaakt" ma:internalName="Aangemaakt">
      <xsd:simpleType>
        <xsd:restriction base="dms:Text">
          <xsd:maxLength value="255"/>
        </xsd:restriction>
      </xsd:simpleType>
    </xsd:element>
    <xsd:element name="Aanmaakdatum" ma:index="24" nillable="true" ma:displayName="Aanmaakdatum" ma:format="DateOnly" ma:internalName="Aanmaakdatum">
      <xsd:simpleType>
        <xsd:restriction base="dms:DateTime"/>
      </xsd:simpleType>
    </xsd:element>
    <xsd:element name="lcf76f155ced4ddcb4097134ff3c332f" ma:index="26" nillable="true" ma:taxonomy="true" ma:internalName="lcf76f155ced4ddcb4097134ff3c332f" ma:taxonomyFieldName="MediaServiceImageTags" ma:displayName="Afbeeldingtags" ma:readOnly="false" ma:fieldId="{5cf76f15-5ced-4ddc-b409-7134ff3c332f}" ma:taxonomyMulti="true" ma:sspId="0f23a93f-e05d-4295-a3f0-cdb4bea6f14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e4b8306-cc81-4c8e-a04c-99f4b557d049" elementFormDefault="qualified">
    <xsd:import namespace="http://schemas.microsoft.com/office/2006/documentManagement/types"/>
    <xsd:import namespace="http://schemas.microsoft.com/office/infopath/2007/PartnerControls"/>
    <xsd:element name="SharedWithUsers" ma:index="13"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Gedeeld met details" ma:description="" ma:internalName="SharedWithDetails" ma:readOnly="true">
      <xsd:simpleType>
        <xsd:restriction base="dms:Note">
          <xsd:maxLength value="255"/>
        </xsd:restriction>
      </xsd:simpleType>
    </xsd:element>
    <xsd:element name="TaxCatchAll" ma:index="27" nillable="true" ma:displayName="Taxonomy Catch All Column" ma:hidden="true" ma:list="{f0d62ace-d7d3-4e07-890b-6f84800e8be5}" ma:internalName="TaxCatchAll" ma:showField="CatchAllData" ma:web="6e4b8306-cc81-4c8e-a04c-99f4b557d04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F00A23-3C00-4964-8440-DB1F3BE95A6F}">
  <ds:schemaRefs>
    <ds:schemaRef ds:uri="http://schemas.microsoft.com/sharepoint/v3/contenttype/forms"/>
  </ds:schemaRefs>
</ds:datastoreItem>
</file>

<file path=customXml/itemProps2.xml><?xml version="1.0" encoding="utf-8"?>
<ds:datastoreItem xmlns:ds="http://schemas.openxmlformats.org/officeDocument/2006/customXml" ds:itemID="{3026BD29-8959-4782-9EFA-5F0798E01BCA}">
  <ds:schemaRefs>
    <ds:schemaRef ds:uri="http://schemas.microsoft.com/office/2006/metadata/properties"/>
    <ds:schemaRef ds:uri="http://schemas.microsoft.com/office/infopath/2007/PartnerControls"/>
    <ds:schemaRef ds:uri="00bf8d86-846a-47d8-8876-8cd2c34271cc"/>
    <ds:schemaRef ds:uri="http://schemas.microsoft.com/sharepoint/v3"/>
    <ds:schemaRef ds:uri="6e4b8306-cc81-4c8e-a04c-99f4b557d049"/>
  </ds:schemaRefs>
</ds:datastoreItem>
</file>

<file path=customXml/itemProps3.xml><?xml version="1.0" encoding="utf-8"?>
<ds:datastoreItem xmlns:ds="http://schemas.openxmlformats.org/officeDocument/2006/customXml" ds:itemID="{6455C89F-91AD-4469-B8B6-1F24F3101450}"/>
</file>

<file path=docProps/app.xml><?xml version="1.0" encoding="utf-8"?>
<Properties xmlns="http://schemas.openxmlformats.org/officeDocument/2006/extended-properties" xmlns:vt="http://schemas.openxmlformats.org/officeDocument/2006/docPropsVTypes">
  <Template>blank</Template>
  <TotalTime>478</TotalTime>
  <Words>470</Words>
  <Application>Microsoft Office PowerPoint</Application>
  <PresentationFormat>Breedbeeld</PresentationFormat>
  <Paragraphs>121</Paragraphs>
  <Slides>16</Slides>
  <Notes>3</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16</vt:i4>
      </vt:variant>
    </vt:vector>
  </HeadingPairs>
  <TitlesOfParts>
    <vt:vector size="20" baseType="lpstr">
      <vt:lpstr>Arial</vt:lpstr>
      <vt:lpstr>Calibri</vt:lpstr>
      <vt:lpstr>Wingdings</vt:lpstr>
      <vt:lpstr>Kantoorthema</vt:lpstr>
      <vt:lpstr>PowerPoint-presentatie</vt:lpstr>
      <vt:lpstr>Programma</vt:lpstr>
      <vt:lpstr>Participatie</vt:lpstr>
      <vt:lpstr>Participatiebijeenkomsten</vt:lpstr>
      <vt:lpstr>Planning</vt:lpstr>
      <vt:lpstr>Participatie</vt:lpstr>
      <vt:lpstr>Uitkomsten uit participatie</vt:lpstr>
      <vt:lpstr>PowerPoint-presentatie</vt:lpstr>
      <vt:lpstr>PowerPoint-presentatie</vt:lpstr>
      <vt:lpstr>Alle technieken </vt:lpstr>
      <vt:lpstr>Eerste selectie </vt:lpstr>
      <vt:lpstr>Verdiepende analyse -&gt; varianten</vt:lpstr>
      <vt:lpstr>Verdiepende analyse -&gt; varianten</vt:lpstr>
      <vt:lpstr>PowerPoint-presentatie</vt:lpstr>
      <vt:lpstr>Geluiden</vt:lpstr>
      <vt:lpstr>Afsluiting</vt:lpstr>
    </vt:vector>
  </TitlesOfParts>
  <Company>Gemeente Putten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Zo werkt deze powerpointtemplate</dc:title>
  <dc:creator>Ity van Dusschoten</dc:creator>
  <cp:lastModifiedBy>Bas van Veen | Maatschap voor Communicatie</cp:lastModifiedBy>
  <cp:revision>1</cp:revision>
  <dcterms:created xsi:type="dcterms:W3CDTF">2025-10-30T09:15:58Z</dcterms:created>
  <dcterms:modified xsi:type="dcterms:W3CDTF">2025-11-04T18:10:52Z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0x0101003AC36ADEDD0028478FD5286A14D84E11</vt:lpwstr>
  </property>
  <property fmtid="{D5CDD505-2E9C-101B-9397-08002B2CF9AE}" pid="3" name="MediaServiceImageTags">
    <vt:lpwstr/>
  </property>
</Properties>
</file>