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9bada482472941eb" Type="http://schemas.microsoft.com/office/2007/relationships/ui/extensibility" Target="customUI/customUI14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4"/>
  </p:notesMasterIdLst>
  <p:sldIdLst>
    <p:sldId id="257" r:id="rId3"/>
    <p:sldId id="261" r:id="rId4"/>
    <p:sldId id="260" r:id="rId5"/>
    <p:sldId id="264" r:id="rId6"/>
    <p:sldId id="263" r:id="rId7"/>
    <p:sldId id="258" r:id="rId8"/>
    <p:sldId id="266" r:id="rId9"/>
    <p:sldId id="256" r:id="rId10"/>
    <p:sldId id="259" r:id="rId11"/>
    <p:sldId id="265" r:id="rId12"/>
    <p:sldId id="267" r:id="rId13"/>
  </p:sldIdLst>
  <p:sldSz cx="12192000" cy="6858000"/>
  <p:notesSz cx="6642100" cy="9321800"/>
  <p:embeddedFontLst>
    <p:embeddedFont>
      <p:font typeface="Arial Black" panose="020B0A04020102020204" pitchFamily="34" charset="0"/>
      <p:bold r:id="rId15"/>
    </p:embeddedFont>
    <p:embeddedFont>
      <p:font typeface="Lato" panose="020F0502020204030203" pitchFamily="34" charset="0"/>
      <p:regular r:id="rId16"/>
      <p:bold r:id="rId17"/>
      <p:italic r:id="rId18"/>
      <p:boldItalic r:id="rId19"/>
    </p:embeddedFont>
    <p:embeddedFont>
      <p:font typeface="Lato Light" panose="020F0502020204030203" pitchFamily="34" charset="0"/>
      <p:regular r:id="rId20"/>
      <p:italic r:id="rId21"/>
    </p:embeddedFont>
    <p:embeddedFont>
      <p:font typeface="Verdana" panose="020B0604030504040204" pitchFamily="34" charset="0"/>
      <p:regular r:id="rId22"/>
      <p:bold r:id="rId23"/>
      <p:italic r:id="rId24"/>
      <p:boldItalic r:id="rId25"/>
    </p:embeddedFont>
  </p:embeddedFont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017D"/>
    <a:srgbClr val="515F67"/>
    <a:srgbClr val="000000"/>
    <a:srgbClr val="F7F7F7"/>
    <a:srgbClr val="FAFAFA"/>
    <a:srgbClr val="4C59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91" autoAdjust="0"/>
    <p:restoredTop sz="80880" autoAdjust="0"/>
  </p:normalViewPr>
  <p:slideViewPr>
    <p:cSldViewPr snapToGrid="0">
      <p:cViewPr>
        <p:scale>
          <a:sx n="66" d="100"/>
          <a:sy n="66" d="100"/>
        </p:scale>
        <p:origin x="2346" y="7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0.fntdata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781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62375" y="0"/>
            <a:ext cx="28781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9E0113-FB02-41F4-8C3E-36CA95A7179F}" type="datetimeFigureOut">
              <a:rPr lang="nl-NL" smtClean="0"/>
              <a:t>10-12-2025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25463" y="1165225"/>
            <a:ext cx="5591175" cy="31464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3575" y="4486275"/>
            <a:ext cx="5314950" cy="36703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55075"/>
            <a:ext cx="28781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62375" y="8855075"/>
            <a:ext cx="28781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A944EC-334E-40F0-A2E0-D11387BB7E2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80055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944EC-334E-40F0-A2E0-D11387BB7E2E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350917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944EC-334E-40F0-A2E0-D11387BB7E2E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55748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944EC-334E-40F0-A2E0-D11387BB7E2E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92532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944EC-334E-40F0-A2E0-D11387BB7E2E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697830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944EC-334E-40F0-A2E0-D11387BB7E2E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4860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944EC-334E-40F0-A2E0-D11387BB7E2E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801137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944EC-334E-40F0-A2E0-D11387BB7E2E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039114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944EC-334E-40F0-A2E0-D11387BB7E2E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195348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944EC-334E-40F0-A2E0-D11387BB7E2E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143688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+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20231" y="633265"/>
            <a:ext cx="10907999" cy="1668684"/>
          </a:xfrm>
        </p:spPr>
        <p:txBody>
          <a:bodyPr anchor="t" anchorCtr="0"/>
          <a:lstStyle>
            <a:lvl1pPr algn="l">
              <a:lnSpc>
                <a:spcPct val="84000"/>
              </a:lnSpc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nl-NL" dirty="0"/>
              <a:t>Klik voor titel (maak woorden extra dik met </a:t>
            </a:r>
            <a:r>
              <a:rPr lang="nl-NL" dirty="0" err="1"/>
              <a:t>Lato</a:t>
            </a:r>
            <a:r>
              <a:rPr lang="nl-NL" dirty="0"/>
              <a:t>-vet)</a:t>
            </a:r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15856F0F-56DC-42A7-A64D-C54C639B6D0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5606" y="2461437"/>
            <a:ext cx="10908000" cy="3742374"/>
          </a:xfrm>
          <a:custGeom>
            <a:avLst/>
            <a:gdLst>
              <a:gd name="connsiteX0" fmla="*/ 0 w 10908000"/>
              <a:gd name="connsiteY0" fmla="*/ 0 h 3742374"/>
              <a:gd name="connsiteX1" fmla="*/ 10908000 w 10908000"/>
              <a:gd name="connsiteY1" fmla="*/ 0 h 3742374"/>
              <a:gd name="connsiteX2" fmla="*/ 10908000 w 10908000"/>
              <a:gd name="connsiteY2" fmla="*/ 2209805 h 3742374"/>
              <a:gd name="connsiteX3" fmla="*/ 10787854 w 10908000"/>
              <a:gd name="connsiteY3" fmla="*/ 2205240 h 3742374"/>
              <a:gd name="connsiteX4" fmla="*/ 9947414 w 10908000"/>
              <a:gd name="connsiteY4" fmla="*/ 2194606 h 3742374"/>
              <a:gd name="connsiteX5" fmla="*/ 31850 w 10908000"/>
              <a:gd name="connsiteY5" fmla="*/ 3731846 h 3742374"/>
              <a:gd name="connsiteX6" fmla="*/ 0 w 10908000"/>
              <a:gd name="connsiteY6" fmla="*/ 3742374 h 3742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908000" h="3742374">
                <a:moveTo>
                  <a:pt x="0" y="0"/>
                </a:moveTo>
                <a:lnTo>
                  <a:pt x="10908000" y="0"/>
                </a:lnTo>
                <a:lnTo>
                  <a:pt x="10908000" y="2209805"/>
                </a:lnTo>
                <a:lnTo>
                  <a:pt x="10787854" y="2205240"/>
                </a:lnTo>
                <a:cubicBezTo>
                  <a:pt x="10508566" y="2198165"/>
                  <a:pt x="10228406" y="2194606"/>
                  <a:pt x="9947414" y="2194606"/>
                </a:cubicBezTo>
                <a:cubicBezTo>
                  <a:pt x="6489894" y="2194606"/>
                  <a:pt x="3158237" y="2733488"/>
                  <a:pt x="31850" y="3731846"/>
                </a:cubicBezTo>
                <a:lnTo>
                  <a:pt x="0" y="3742374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algn="ctr">
              <a:defRPr sz="1600" b="0"/>
            </a:lvl1pPr>
          </a:lstStyle>
          <a:p>
            <a:r>
              <a:rPr lang="nl-NL" dirty="0"/>
              <a:t> 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BAA24550-F52F-441E-83AB-2595DF666A7B}"/>
              </a:ext>
            </a:extLst>
          </p:cNvPr>
          <p:cNvSpPr txBox="1"/>
          <p:nvPr userDrawn="1"/>
        </p:nvSpPr>
        <p:spPr>
          <a:xfrm>
            <a:off x="12348529" y="59597"/>
            <a:ext cx="2376000" cy="653044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tIns="0" bIns="50673" rtlCol="0">
            <a:spAutoFit/>
          </a:bodyPr>
          <a:lstStyle/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95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DIA MET SFEERFOTO</a:t>
            </a:r>
          </a:p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950" b="0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Op deze dia staat een fotovak met een een standaard foto. Midden in het fotovak staat een afbeeldings-pictogram. </a:t>
            </a:r>
          </a:p>
          <a:p>
            <a:pPr marL="0" algn="l" defTabSz="914400" rtl="0" eaLnBrk="1" latinLnBrk="0" hangingPunct="1">
              <a:lnSpc>
                <a:spcPct val="120000"/>
              </a:lnSpc>
            </a:pPr>
            <a:endParaRPr lang="nl-NL" sz="950" b="0" kern="12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950" b="0" u="sng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Let op</a:t>
            </a:r>
            <a:r>
              <a:rPr lang="nl-NL" sz="950" b="0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: het afbeeldings-pictogram is niet altijd goed zichtbaar. </a:t>
            </a:r>
          </a:p>
          <a:p>
            <a:pPr marL="0" algn="l" defTabSz="914400" rtl="0" eaLnBrk="1" latinLnBrk="0" hangingPunct="1">
              <a:lnSpc>
                <a:spcPct val="120000"/>
              </a:lnSpc>
            </a:pPr>
            <a:endParaRPr lang="nl-NL" sz="950" b="0" kern="12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95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FOTO VERVANGEN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9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het afbeeldings-pictogram in het midden van het fotovak en voeg de gewenste foto in.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950" b="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9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Als het afbeeldings-pictogram niet meer zichtbaar is, dan is de standaard foto al vervangen door een andere foto. Ga dan als volgt te werk: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foto.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Verwijder de foto door op </a:t>
            </a:r>
            <a:r>
              <a:rPr lang="nl-NL" sz="95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Delete</a:t>
            </a:r>
            <a:r>
              <a:rPr lang="nl-NL" sz="95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9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te drukken.</a:t>
            </a:r>
            <a:br>
              <a:rPr lang="nl-NL" sz="9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nl-NL" sz="950" b="0" u="sng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De standaard foto én het afbeeldings-pictogram verschijnt</a:t>
            </a:r>
            <a:r>
              <a:rPr lang="nl-NL" sz="9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. 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het afbeeldings-pictogram en voeg de gewenste foto in.</a:t>
            </a:r>
          </a:p>
          <a:p>
            <a:pPr>
              <a:lnSpc>
                <a:spcPct val="120000"/>
              </a:lnSpc>
            </a:pPr>
            <a:endParaRPr lang="nl-NL" sz="950" b="1" cap="all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95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FOTO BIJSNIJDEN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foto.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knop </a:t>
            </a:r>
            <a:r>
              <a:rPr lang="nl-NL" sz="95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Foto</a:t>
            </a:r>
            <a:r>
              <a:rPr lang="nl-NL" sz="95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95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bijsnijden</a:t>
            </a: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Houd de </a:t>
            </a:r>
            <a:r>
              <a:rPr lang="nl-NL" sz="95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Shift-toets</a:t>
            </a: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ingedrukt en sleep de foto zodat het juiste deel van de foto wordt getoond. 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naast de dia.</a:t>
            </a:r>
          </a:p>
          <a:p>
            <a:pPr>
              <a:lnSpc>
                <a:spcPct val="120000"/>
              </a:lnSpc>
            </a:pPr>
            <a:endParaRPr lang="nl-NL" sz="95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950" u="sng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TIP</a:t>
            </a: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Klik op de knop </a:t>
            </a:r>
            <a:r>
              <a:rPr lang="nl-NL" sz="95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Opnieuw</a:t>
            </a:r>
            <a:r>
              <a:rPr lang="nl-NL" sz="95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95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instellen</a:t>
            </a: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als de foto of het tekstvak niet meer op de juiste positie staan, óf als je de foto per ongeluk hebt verwijderd.</a:t>
            </a:r>
            <a:endParaRPr lang="nl-NL" sz="95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Afbeelding 2" descr="Afbeelding met grafische vormgeving, Graphics, schermopname, ontwerp&#10;&#10;Automatisch gegenereerde beschrijving">
            <a:extLst>
              <a:ext uri="{FF2B5EF4-FFF2-40B4-BE49-F238E27FC236}">
                <a16:creationId xmlns:a16="http://schemas.microsoft.com/office/drawing/2014/main" id="{BF96E809-EA88-C3D1-ACCB-13DAB7789B6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2288" y="5202197"/>
            <a:ext cx="2535941" cy="1085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651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+foto+sub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grafische vormgeving, Graphics, schermopname, ontwerp&#10;&#10;Automatisch gegenereerde beschrijving">
            <a:extLst>
              <a:ext uri="{FF2B5EF4-FFF2-40B4-BE49-F238E27FC236}">
                <a16:creationId xmlns:a16="http://schemas.microsoft.com/office/drawing/2014/main" id="{F9119060-AC51-DECD-1BB0-5F64929B32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2288" y="5202197"/>
            <a:ext cx="2535941" cy="108509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35606" y="633266"/>
            <a:ext cx="10784626" cy="849976"/>
          </a:xfrm>
        </p:spPr>
        <p:txBody>
          <a:bodyPr anchor="t" anchorCtr="0"/>
          <a:lstStyle>
            <a:lvl1pPr algn="l">
              <a:lnSpc>
                <a:spcPct val="84000"/>
              </a:lnSpc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nl-NL" dirty="0"/>
              <a:t>Klik voor titel</a:t>
            </a:r>
          </a:p>
        </p:txBody>
      </p:sp>
      <p:sp>
        <p:nvSpPr>
          <p:cNvPr id="18" name="Tijdelijke aanduiding voor tekst 17">
            <a:extLst>
              <a:ext uri="{FF2B5EF4-FFF2-40B4-BE49-F238E27FC236}">
                <a16:creationId xmlns:a16="http://schemas.microsoft.com/office/drawing/2014/main" id="{98547F9A-E88C-4184-A415-6792C7D210E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5606" y="1483242"/>
            <a:ext cx="10784626" cy="4143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Auteur</a:t>
            </a:r>
          </a:p>
        </p:txBody>
      </p:sp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E09A22BC-2DE1-4A9A-8569-8A1B0C9D445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5606" y="2153092"/>
            <a:ext cx="10908000" cy="4050720"/>
          </a:xfrm>
          <a:custGeom>
            <a:avLst/>
            <a:gdLst>
              <a:gd name="connsiteX0" fmla="*/ 0 w 10908000"/>
              <a:gd name="connsiteY0" fmla="*/ 0 h 4050720"/>
              <a:gd name="connsiteX1" fmla="*/ 10908000 w 10908000"/>
              <a:gd name="connsiteY1" fmla="*/ 0 h 4050720"/>
              <a:gd name="connsiteX2" fmla="*/ 10908000 w 10908000"/>
              <a:gd name="connsiteY2" fmla="*/ 2518150 h 4050720"/>
              <a:gd name="connsiteX3" fmla="*/ 10787854 w 10908000"/>
              <a:gd name="connsiteY3" fmla="*/ 2513585 h 4050720"/>
              <a:gd name="connsiteX4" fmla="*/ 9947414 w 10908000"/>
              <a:gd name="connsiteY4" fmla="*/ 2502951 h 4050720"/>
              <a:gd name="connsiteX5" fmla="*/ 31850 w 10908000"/>
              <a:gd name="connsiteY5" fmla="*/ 4040192 h 4050720"/>
              <a:gd name="connsiteX6" fmla="*/ 0 w 10908000"/>
              <a:gd name="connsiteY6" fmla="*/ 4050720 h 405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908000" h="4050720">
                <a:moveTo>
                  <a:pt x="0" y="0"/>
                </a:moveTo>
                <a:lnTo>
                  <a:pt x="10908000" y="0"/>
                </a:lnTo>
                <a:lnTo>
                  <a:pt x="10908000" y="2518150"/>
                </a:lnTo>
                <a:lnTo>
                  <a:pt x="10787854" y="2513585"/>
                </a:lnTo>
                <a:cubicBezTo>
                  <a:pt x="10508566" y="2506510"/>
                  <a:pt x="10228406" y="2502951"/>
                  <a:pt x="9947414" y="2502951"/>
                </a:cubicBezTo>
                <a:cubicBezTo>
                  <a:pt x="6489894" y="2502951"/>
                  <a:pt x="3158237" y="3041834"/>
                  <a:pt x="31850" y="4040192"/>
                </a:cubicBezTo>
                <a:lnTo>
                  <a:pt x="0" y="405072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algn="ctr">
              <a:defRPr sz="1600" b="0"/>
            </a:lvl1pPr>
          </a:lstStyle>
          <a:p>
            <a:r>
              <a:rPr lang="nl-NL" dirty="0"/>
              <a:t> 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C0153697-CBAE-4911-ABAA-325A1FAB9F40}"/>
              </a:ext>
            </a:extLst>
          </p:cNvPr>
          <p:cNvSpPr txBox="1"/>
          <p:nvPr userDrawn="1"/>
        </p:nvSpPr>
        <p:spPr>
          <a:xfrm>
            <a:off x="12348529" y="59597"/>
            <a:ext cx="2376000" cy="653044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tIns="0" bIns="50673" rtlCol="0">
            <a:spAutoFit/>
          </a:bodyPr>
          <a:lstStyle/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95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DIA MET SFEERFOTO</a:t>
            </a:r>
          </a:p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950" b="0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Op deze dia staat een fotovak met een een standaard foto. Midden in het fotovak staat een afbeeldings-pictogram. </a:t>
            </a:r>
          </a:p>
          <a:p>
            <a:pPr marL="0" algn="l" defTabSz="914400" rtl="0" eaLnBrk="1" latinLnBrk="0" hangingPunct="1">
              <a:lnSpc>
                <a:spcPct val="120000"/>
              </a:lnSpc>
            </a:pPr>
            <a:endParaRPr lang="nl-NL" sz="950" b="0" kern="12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950" b="0" u="sng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Let op</a:t>
            </a:r>
            <a:r>
              <a:rPr lang="nl-NL" sz="950" b="0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: het afbeeldings-pictogram is niet altijd goed zichtbaar. </a:t>
            </a:r>
          </a:p>
          <a:p>
            <a:pPr marL="0" algn="l" defTabSz="914400" rtl="0" eaLnBrk="1" latinLnBrk="0" hangingPunct="1">
              <a:lnSpc>
                <a:spcPct val="120000"/>
              </a:lnSpc>
            </a:pPr>
            <a:endParaRPr lang="nl-NL" sz="950" b="0" kern="12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95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FOTO VERVANGEN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9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het afbeeldings-pictogram in het midden van het fotovak en voeg de gewenste foto in.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950" b="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9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Als het afbeeldings-pictogram niet meer zichtbaar is, dan is de standaard foto al vervangen door een andere foto. Ga dan als volgt te werk: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foto.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Verwijder de foto door op </a:t>
            </a:r>
            <a:r>
              <a:rPr lang="nl-NL" sz="95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Delete</a:t>
            </a:r>
            <a:r>
              <a:rPr lang="nl-NL" sz="95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9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te drukken.</a:t>
            </a:r>
            <a:br>
              <a:rPr lang="nl-NL" sz="9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nl-NL" sz="950" b="0" u="sng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De standaard foto én het afbeeldings-pictogram verschijnt</a:t>
            </a:r>
            <a:r>
              <a:rPr lang="nl-NL" sz="9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. 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het afbeeldings-pictogram en voeg de gewenste foto in.</a:t>
            </a:r>
          </a:p>
          <a:p>
            <a:pPr>
              <a:lnSpc>
                <a:spcPct val="120000"/>
              </a:lnSpc>
            </a:pPr>
            <a:endParaRPr lang="nl-NL" sz="950" b="1" cap="all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95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FOTO BIJSNIJDEN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foto.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knop </a:t>
            </a:r>
            <a:r>
              <a:rPr lang="nl-NL" sz="95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Foto</a:t>
            </a:r>
            <a:r>
              <a:rPr lang="nl-NL" sz="95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95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bijsnijden</a:t>
            </a: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Houd de </a:t>
            </a:r>
            <a:r>
              <a:rPr lang="nl-NL" sz="95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Shift-toets</a:t>
            </a: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ingedrukt en sleep de foto zodat het juiste deel van de foto wordt getoond. 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naast de dia.</a:t>
            </a:r>
          </a:p>
          <a:p>
            <a:pPr>
              <a:lnSpc>
                <a:spcPct val="120000"/>
              </a:lnSpc>
            </a:pPr>
            <a:endParaRPr lang="nl-NL" sz="95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950" u="sng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TIP</a:t>
            </a: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Klik op de knop </a:t>
            </a:r>
            <a:r>
              <a:rPr lang="nl-NL" sz="95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Opnieuw</a:t>
            </a:r>
            <a:r>
              <a:rPr lang="nl-NL" sz="95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95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instellen</a:t>
            </a: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als de foto of het tekstvak niet meer op de juiste positie staan, óf als je de foto per ongeluk hebt verwijderd.</a:t>
            </a:r>
            <a:endParaRPr lang="nl-NL" sz="95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9601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hoek 15">
            <a:extLst>
              <a:ext uri="{FF2B5EF4-FFF2-40B4-BE49-F238E27FC236}">
                <a16:creationId xmlns:a16="http://schemas.microsoft.com/office/drawing/2014/main" id="{6AD9A566-40D5-470A-8119-D6F98EAB8A29}"/>
              </a:ext>
            </a:extLst>
          </p:cNvPr>
          <p:cNvSpPr/>
          <p:nvPr userDrawn="1"/>
        </p:nvSpPr>
        <p:spPr>
          <a:xfrm>
            <a:off x="635606" y="634983"/>
            <a:ext cx="10908000" cy="55880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Witte curve">
            <a:extLst>
              <a:ext uri="{FF2B5EF4-FFF2-40B4-BE49-F238E27FC236}">
                <a16:creationId xmlns:a16="http://schemas.microsoft.com/office/drawing/2014/main" id="{546BD650-A311-4193-BC78-E3886B23CF95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4656043"/>
            <a:ext cx="12192004" cy="2201959"/>
          </a:xfrm>
          <a:custGeom>
            <a:avLst/>
            <a:gdLst>
              <a:gd name="connsiteX0" fmla="*/ 10583020 w 12192004"/>
              <a:gd name="connsiteY0" fmla="*/ 0 h 2201959"/>
              <a:gd name="connsiteX1" fmla="*/ 11423460 w 12192004"/>
              <a:gd name="connsiteY1" fmla="*/ 10634 h 2201959"/>
              <a:gd name="connsiteX2" fmla="*/ 12192004 w 12192004"/>
              <a:gd name="connsiteY2" fmla="*/ 39836 h 2201959"/>
              <a:gd name="connsiteX3" fmla="*/ 12192004 w 12192004"/>
              <a:gd name="connsiteY3" fmla="*/ 2201959 h 2201959"/>
              <a:gd name="connsiteX4" fmla="*/ 0 w 12192004"/>
              <a:gd name="connsiteY4" fmla="*/ 2201959 h 2201959"/>
              <a:gd name="connsiteX5" fmla="*/ 0 w 12192004"/>
              <a:gd name="connsiteY5" fmla="*/ 1758921 h 2201959"/>
              <a:gd name="connsiteX6" fmla="*/ 44939 w 12192004"/>
              <a:gd name="connsiteY6" fmla="*/ 1743015 h 2201959"/>
              <a:gd name="connsiteX7" fmla="*/ 10583020 w 12192004"/>
              <a:gd name="connsiteY7" fmla="*/ 0 h 220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4" h="2201959">
                <a:moveTo>
                  <a:pt x="10583020" y="0"/>
                </a:moveTo>
                <a:cubicBezTo>
                  <a:pt x="10864012" y="0"/>
                  <a:pt x="11144172" y="3559"/>
                  <a:pt x="11423460" y="10634"/>
                </a:cubicBezTo>
                <a:lnTo>
                  <a:pt x="12192004" y="39836"/>
                </a:lnTo>
                <a:lnTo>
                  <a:pt x="12192004" y="2201959"/>
                </a:lnTo>
                <a:lnTo>
                  <a:pt x="0" y="2201959"/>
                </a:lnTo>
                <a:lnTo>
                  <a:pt x="0" y="1758921"/>
                </a:lnTo>
                <a:lnTo>
                  <a:pt x="44939" y="1743015"/>
                </a:lnTo>
                <a:cubicBezTo>
                  <a:pt x="3350181" y="613129"/>
                  <a:pt x="6894999" y="0"/>
                  <a:pt x="105830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822251" y="792754"/>
            <a:ext cx="10581168" cy="1732250"/>
          </a:xfrm>
        </p:spPr>
        <p:txBody>
          <a:bodyPr anchor="t" anchorCtr="0"/>
          <a:lstStyle>
            <a:lvl1pPr algn="l">
              <a:lnSpc>
                <a:spcPct val="84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voor titel (maak woorden extra dik met </a:t>
            </a:r>
            <a:r>
              <a:rPr lang="nl-NL" dirty="0" err="1"/>
              <a:t>Lato</a:t>
            </a:r>
            <a:r>
              <a:rPr lang="nl-NL" dirty="0"/>
              <a:t>-vet)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822251" y="2809912"/>
            <a:ext cx="9845749" cy="619088"/>
          </a:xfrm>
        </p:spPr>
        <p:txBody>
          <a:bodyPr/>
          <a:lstStyle>
            <a:lvl1pPr marL="0" indent="0" algn="l">
              <a:buNone/>
              <a:defRPr sz="3200" b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ondertitelstijl van het model te bewerken</a:t>
            </a:r>
          </a:p>
        </p:txBody>
      </p:sp>
      <p:sp>
        <p:nvSpPr>
          <p:cNvPr id="18" name="Tijdelijke aanduiding voor tekst 17">
            <a:extLst>
              <a:ext uri="{FF2B5EF4-FFF2-40B4-BE49-F238E27FC236}">
                <a16:creationId xmlns:a16="http://schemas.microsoft.com/office/drawing/2014/main" id="{98547F9A-E88C-4184-A415-6792C7D210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2325" y="3455951"/>
            <a:ext cx="9845675" cy="414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pic>
        <p:nvPicPr>
          <p:cNvPr id="5" name="Afbeelding 4" descr="Afbeelding met grafische vormgeving, Graphics, schermopname, ontwerp&#10;&#10;Automatisch gegenereerde beschrijving">
            <a:extLst>
              <a:ext uri="{FF2B5EF4-FFF2-40B4-BE49-F238E27FC236}">
                <a16:creationId xmlns:a16="http://schemas.microsoft.com/office/drawing/2014/main" id="{CA4301C9-3A6D-D43F-A8B6-47CCF5745C0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2288" y="5202197"/>
            <a:ext cx="2535941" cy="1085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602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ingsdia+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3C2769A1-373B-4CAE-A3E9-A99BAAE0B7AB}"/>
              </a:ext>
            </a:extLst>
          </p:cNvPr>
          <p:cNvSpPr/>
          <p:nvPr userDrawn="1"/>
        </p:nvSpPr>
        <p:spPr>
          <a:xfrm>
            <a:off x="635606" y="634983"/>
            <a:ext cx="10908000" cy="55880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13600" y="715382"/>
            <a:ext cx="4921321" cy="92689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voor titel (maak woorden extra dik met </a:t>
            </a:r>
            <a:r>
              <a:rPr lang="nl-NL" dirty="0" err="1"/>
              <a:t>Lato</a:t>
            </a:r>
            <a:r>
              <a:rPr lang="nl-NL" dirty="0"/>
              <a:t>-vet)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Omgevingsdienst Veluwe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‹nr.›</a:t>
            </a:fld>
            <a:endParaRPr lang="nl-NL"/>
          </a:p>
        </p:txBody>
      </p:sp>
      <p:sp>
        <p:nvSpPr>
          <p:cNvPr id="12" name="Tijdelijke aanduiding voor tekst 6">
            <a:extLst>
              <a:ext uri="{FF2B5EF4-FFF2-40B4-BE49-F238E27FC236}">
                <a16:creationId xmlns:a16="http://schemas.microsoft.com/office/drawing/2014/main" id="{ADB18388-C81B-4938-9040-8214E64CB5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3600" y="1920875"/>
            <a:ext cx="4921321" cy="40680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6" name="Tijdelijke aanduiding voor afbeelding 6">
            <a:extLst>
              <a:ext uri="{FF2B5EF4-FFF2-40B4-BE49-F238E27FC236}">
                <a16:creationId xmlns:a16="http://schemas.microsoft.com/office/drawing/2014/main" id="{5B3DB5E1-59DD-4408-A6FC-1F23275EF5B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633600"/>
            <a:ext cx="5447606" cy="5590800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algn="ctr">
              <a:defRPr sz="1600" b="0"/>
            </a:lvl1pPr>
          </a:lstStyle>
          <a:p>
            <a:r>
              <a:rPr lang="nl-NL" dirty="0"/>
              <a:t> 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77A25246-3850-4BBD-A92A-B05079DD8F26}"/>
              </a:ext>
            </a:extLst>
          </p:cNvPr>
          <p:cNvSpPr txBox="1"/>
          <p:nvPr userDrawn="1"/>
        </p:nvSpPr>
        <p:spPr>
          <a:xfrm>
            <a:off x="12348529" y="59597"/>
            <a:ext cx="2376000" cy="653044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tIns="0" bIns="50673" rtlCol="0">
            <a:spAutoFit/>
          </a:bodyPr>
          <a:lstStyle/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95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DIA MET SFEERFOTO</a:t>
            </a:r>
          </a:p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950" b="0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Op deze dia staat een fotovak met een een standaard foto. Midden in het fotovak staat een afbeeldings-pictogram. </a:t>
            </a:r>
          </a:p>
          <a:p>
            <a:pPr marL="0" algn="l" defTabSz="914400" rtl="0" eaLnBrk="1" latinLnBrk="0" hangingPunct="1">
              <a:lnSpc>
                <a:spcPct val="120000"/>
              </a:lnSpc>
            </a:pPr>
            <a:endParaRPr lang="nl-NL" sz="950" b="0" kern="12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950" b="0" u="sng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Let op</a:t>
            </a:r>
            <a:r>
              <a:rPr lang="nl-NL" sz="950" b="0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: het afbeeldings-pictogram is niet altijd goed zichtbaar. </a:t>
            </a:r>
          </a:p>
          <a:p>
            <a:pPr marL="0" algn="l" defTabSz="914400" rtl="0" eaLnBrk="1" latinLnBrk="0" hangingPunct="1">
              <a:lnSpc>
                <a:spcPct val="120000"/>
              </a:lnSpc>
            </a:pPr>
            <a:endParaRPr lang="nl-NL" sz="950" b="0" kern="12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95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FOTO VERVANGEN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9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het afbeeldings-pictogram in het midden van het fotovak en voeg de gewenste foto in.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950" b="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9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Als het afbeeldings-pictogram niet meer zichtbaar is, dan is de standaard foto al vervangen door een andere foto. Ga dan als volgt te werk: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foto.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Verwijder de foto door op </a:t>
            </a:r>
            <a:r>
              <a:rPr lang="nl-NL" sz="95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Delete</a:t>
            </a:r>
            <a:r>
              <a:rPr lang="nl-NL" sz="95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9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te drukken.</a:t>
            </a:r>
            <a:br>
              <a:rPr lang="nl-NL" sz="9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nl-NL" sz="950" b="0" u="sng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De standaard foto én het afbeeldings-pictogram verschijnt</a:t>
            </a:r>
            <a:r>
              <a:rPr lang="nl-NL" sz="9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. 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het afbeeldings-pictogram en voeg de gewenste foto in.</a:t>
            </a:r>
          </a:p>
          <a:p>
            <a:pPr>
              <a:lnSpc>
                <a:spcPct val="120000"/>
              </a:lnSpc>
            </a:pPr>
            <a:endParaRPr lang="nl-NL" sz="950" b="1" cap="all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95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FOTO BIJSNIJDEN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foto.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knop </a:t>
            </a:r>
            <a:r>
              <a:rPr lang="nl-NL" sz="95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Foto</a:t>
            </a:r>
            <a:r>
              <a:rPr lang="nl-NL" sz="95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95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bijsnijden</a:t>
            </a: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Houd de </a:t>
            </a:r>
            <a:r>
              <a:rPr lang="nl-NL" sz="95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Shift-toets</a:t>
            </a: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ingedrukt en sleep de foto zodat het juiste deel van de foto wordt getoond. 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naast de dia.</a:t>
            </a:r>
          </a:p>
          <a:p>
            <a:pPr>
              <a:lnSpc>
                <a:spcPct val="120000"/>
              </a:lnSpc>
            </a:pPr>
            <a:endParaRPr lang="nl-NL" sz="95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950" u="sng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TIP</a:t>
            </a: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Klik op de knop </a:t>
            </a:r>
            <a:r>
              <a:rPr lang="nl-NL" sz="95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Opnieuw</a:t>
            </a:r>
            <a:r>
              <a:rPr lang="nl-NL" sz="95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95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instellen</a:t>
            </a: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als de foto of het tekstvak niet meer op de juiste positie staan, óf als je de foto per ongeluk hebt verwijderd.</a:t>
            </a:r>
            <a:endParaRPr lang="nl-NL" sz="95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096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ings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20800" y="792000"/>
            <a:ext cx="10575303" cy="1945624"/>
          </a:xfrm>
        </p:spPr>
        <p:txBody>
          <a:bodyPr/>
          <a:lstStyle>
            <a:lvl1pPr>
              <a:lnSpc>
                <a:spcPct val="84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voor titel (maak woorden extra dik met </a:t>
            </a:r>
            <a:r>
              <a:rPr lang="nl-NL" dirty="0" err="1"/>
              <a:t>Lato</a:t>
            </a:r>
            <a:r>
              <a:rPr lang="nl-NL" dirty="0"/>
              <a:t>-vet)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Omgevingsdienst Veluwe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‹nr.›</a:t>
            </a:fld>
            <a:endParaRPr lang="nl-NL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C76F3332-88F2-4141-A27B-FC6C129AD577}"/>
              </a:ext>
            </a:extLst>
          </p:cNvPr>
          <p:cNvSpPr txBox="1"/>
          <p:nvPr userDrawn="1"/>
        </p:nvSpPr>
        <p:spPr>
          <a:xfrm>
            <a:off x="12348529" y="59597"/>
            <a:ext cx="2376000" cy="670587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tIns="0" bIns="50673" rtlCol="0">
            <a:spAutoFit/>
          </a:bodyPr>
          <a:lstStyle/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95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DIA MET SFEERFOTO</a:t>
            </a:r>
          </a:p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950" b="0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Op deze dia staat een fotovak met een een standaard foto. Midden in het fotovak staat een afbeeldings-pictogram. </a:t>
            </a:r>
          </a:p>
          <a:p>
            <a:pPr marL="0" algn="l" defTabSz="914400" rtl="0" eaLnBrk="1" latinLnBrk="0" hangingPunct="1">
              <a:lnSpc>
                <a:spcPct val="120000"/>
              </a:lnSpc>
            </a:pPr>
            <a:endParaRPr lang="nl-NL" sz="950" b="0" kern="12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950" b="0" u="sng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Let op</a:t>
            </a:r>
            <a:r>
              <a:rPr lang="nl-NL" sz="950" b="0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: het afbeeldings-pictogram is niet altijd goed zichtbaar. </a:t>
            </a:r>
          </a:p>
          <a:p>
            <a:pPr marL="0" algn="l" defTabSz="914400" rtl="0" eaLnBrk="1" latinLnBrk="0" hangingPunct="1">
              <a:lnSpc>
                <a:spcPct val="120000"/>
              </a:lnSpc>
            </a:pPr>
            <a:endParaRPr lang="nl-NL" sz="950" b="0" kern="12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95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FOTO VERVANGEN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9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het afbeeldings-pictogram in het midden van het fotovak en voeg de gewenste foto in.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950" b="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9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Als het afbeeldings-pictogram niet meer zichtbaar is, dan is de standaard foto al vervangen door een andere foto. Ga dan als volgt te werk: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foto.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Verwijder de foto door op </a:t>
            </a:r>
            <a:r>
              <a:rPr lang="nl-NL" sz="95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Delete</a:t>
            </a:r>
            <a:r>
              <a:rPr lang="nl-NL" sz="95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9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te drukken.</a:t>
            </a:r>
            <a:br>
              <a:rPr lang="nl-NL" sz="9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nl-NL" sz="950" b="0" u="sng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De standaard foto én het afbeeldings-pictogram verschijnt</a:t>
            </a:r>
            <a:r>
              <a:rPr lang="nl-NL" sz="9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. 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het afbeeldings-pictogram en voeg de gewenste foto in.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knop </a:t>
            </a:r>
            <a:r>
              <a:rPr lang="nl-NL" sz="95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Naar achtergrond</a:t>
            </a:r>
            <a:r>
              <a:rPr lang="nl-NL" sz="9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20000"/>
              </a:lnSpc>
            </a:pPr>
            <a:endParaRPr lang="nl-NL" sz="950" b="1" cap="all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95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FOTO BIJSNIJDEN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foto.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knop </a:t>
            </a:r>
            <a:r>
              <a:rPr lang="nl-NL" sz="95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Foto</a:t>
            </a:r>
            <a:r>
              <a:rPr lang="nl-NL" sz="95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95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bijsnijden</a:t>
            </a: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Houd de </a:t>
            </a:r>
            <a:r>
              <a:rPr lang="nl-NL" sz="95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Shift-toets</a:t>
            </a: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ingedrukt en sleep de foto zodat het juiste deel van de foto wordt getoond. 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naast de dia.</a:t>
            </a:r>
          </a:p>
          <a:p>
            <a:pPr>
              <a:lnSpc>
                <a:spcPct val="120000"/>
              </a:lnSpc>
            </a:pPr>
            <a:endParaRPr lang="nl-NL" sz="95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950" u="sng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TIP</a:t>
            </a: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Klik op de knop </a:t>
            </a:r>
            <a:r>
              <a:rPr lang="nl-NL" sz="95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Opnieuw</a:t>
            </a:r>
            <a:r>
              <a:rPr lang="nl-NL" sz="95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95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instellen</a:t>
            </a: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als de foto of het tekstvak niet meer op de juiste positie staan, óf als je de foto per ongeluk hebt verwijderd.</a:t>
            </a:r>
            <a:endParaRPr lang="nl-NL" sz="95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27168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18565" y="715382"/>
            <a:ext cx="7920000" cy="926895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Klik voor titel over twee regels</a:t>
            </a:r>
            <a:br>
              <a:rPr lang="nl-NL" dirty="0"/>
            </a:br>
            <a:r>
              <a:rPr lang="nl-NL" dirty="0"/>
              <a:t>(maak woorden extra dik met </a:t>
            </a:r>
            <a:r>
              <a:rPr lang="nl-NL" dirty="0" err="1"/>
              <a:t>Lato</a:t>
            </a:r>
            <a:r>
              <a:rPr lang="nl-NL" dirty="0"/>
              <a:t>-vet)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618566" y="1925619"/>
            <a:ext cx="7920000" cy="40680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 dirty="0"/>
              <a:t>Klik om een tekst toe te voegen. </a:t>
            </a:r>
            <a:br>
              <a:rPr lang="nl-NL" dirty="0"/>
            </a:br>
            <a:r>
              <a:rPr lang="nl-NL" dirty="0"/>
              <a:t>Zie de pagina met tips voor het kiezen van een andere tekstopmaak. 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Omgevingsdienst Veluwe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2684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 (varian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3C2769A1-373B-4CAE-A3E9-A99BAAE0B7AB}"/>
              </a:ext>
            </a:extLst>
          </p:cNvPr>
          <p:cNvSpPr/>
          <p:nvPr userDrawn="1"/>
        </p:nvSpPr>
        <p:spPr>
          <a:xfrm>
            <a:off x="635606" y="634983"/>
            <a:ext cx="10908000" cy="55880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11671" y="715382"/>
            <a:ext cx="7740000" cy="92689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voor titel over twee regels</a:t>
            </a:r>
            <a:br>
              <a:rPr lang="nl-NL" dirty="0"/>
            </a:br>
            <a:r>
              <a:rPr lang="nl-NL" dirty="0"/>
              <a:t>(maak woorden extra dik met </a:t>
            </a:r>
            <a:r>
              <a:rPr lang="nl-NL" dirty="0" err="1"/>
              <a:t>Lato</a:t>
            </a:r>
            <a:r>
              <a:rPr lang="nl-NL" dirty="0"/>
              <a:t>-vet)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811672" y="1925619"/>
            <a:ext cx="7740000" cy="40680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  <a:latin typeface="+mn-lt"/>
              </a:defRPr>
            </a:lvl3pPr>
            <a:lvl4pPr>
              <a:defRPr>
                <a:solidFill>
                  <a:schemeClr val="bg1"/>
                </a:solidFill>
                <a:latin typeface="+mn-lt"/>
              </a:defRPr>
            </a:lvl4pPr>
            <a:lvl5pP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l-NL" dirty="0"/>
              <a:t>Klik om een tekst toe te voegen. </a:t>
            </a:r>
            <a:br>
              <a:rPr lang="nl-NL" dirty="0"/>
            </a:br>
            <a:r>
              <a:rPr lang="nl-NL" dirty="0"/>
              <a:t>Zie de pagina met tips voor het kiezen van een andere tekstopmaak. 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Omgevingsdienst Veluwe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224715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18565" y="715382"/>
            <a:ext cx="7920000" cy="926895"/>
          </a:xfrm>
        </p:spPr>
        <p:txBody>
          <a:bodyPr/>
          <a:lstStyle/>
          <a:p>
            <a:r>
              <a:rPr lang="nl-NL" dirty="0"/>
              <a:t>Klik voor titel over twee regels</a:t>
            </a:r>
            <a:br>
              <a:rPr lang="nl-NL" dirty="0"/>
            </a:br>
            <a:r>
              <a:rPr lang="nl-NL" dirty="0"/>
              <a:t>(maak woorden extra dik met </a:t>
            </a:r>
            <a:r>
              <a:rPr lang="nl-NL" dirty="0" err="1"/>
              <a:t>Lato</a:t>
            </a:r>
            <a:r>
              <a:rPr lang="nl-NL" dirty="0"/>
              <a:t>-vet)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Omgevingsdienst Veluwe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3D2AB72D-BA30-4A03-9283-C13C3F5FBDB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18566" y="1925619"/>
            <a:ext cx="5073317" cy="40680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 dirty="0"/>
              <a:t>Klik om een tekst toe te voegen. </a:t>
            </a:r>
            <a:br>
              <a:rPr lang="nl-NL" dirty="0"/>
            </a:br>
            <a:r>
              <a:rPr lang="nl-NL" dirty="0"/>
              <a:t>Zie de pagina met tips voor het kiezen van een andere tekstopmaak. 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9" name="Tijdelijke aanduiding voor inhoud 2">
            <a:extLst>
              <a:ext uri="{FF2B5EF4-FFF2-40B4-BE49-F238E27FC236}">
                <a16:creationId xmlns:a16="http://schemas.microsoft.com/office/drawing/2014/main" id="{CDF30AA8-DD5F-404D-874A-116ECB4B693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096000" y="1925619"/>
            <a:ext cx="5073317" cy="40680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 dirty="0"/>
              <a:t>Klik om een tekst toe te voegen. </a:t>
            </a:r>
            <a:br>
              <a:rPr lang="nl-NL" dirty="0"/>
            </a:br>
            <a:r>
              <a:rPr lang="nl-NL" dirty="0"/>
              <a:t>Zie de pagina met tips voor het kiezen van een andere tekstopmaak. 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3014088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 (varian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3C2769A1-373B-4CAE-A3E9-A99BAAE0B7AB}"/>
              </a:ext>
            </a:extLst>
          </p:cNvPr>
          <p:cNvSpPr/>
          <p:nvPr userDrawn="1"/>
        </p:nvSpPr>
        <p:spPr>
          <a:xfrm>
            <a:off x="635606" y="634983"/>
            <a:ext cx="10908000" cy="55880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11671" y="715382"/>
            <a:ext cx="7740000" cy="92689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voor titel over twee regels</a:t>
            </a:r>
            <a:br>
              <a:rPr lang="nl-NL" dirty="0"/>
            </a:br>
            <a:r>
              <a:rPr lang="nl-NL" dirty="0"/>
              <a:t>(maak woorden extra dik met </a:t>
            </a:r>
            <a:r>
              <a:rPr lang="nl-NL" dirty="0" err="1"/>
              <a:t>Lato</a:t>
            </a:r>
            <a:r>
              <a:rPr lang="nl-NL" dirty="0"/>
              <a:t>-vet)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Omgevingsdienst Veluwe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‹nr.›</a:t>
            </a:fld>
            <a:endParaRPr lang="nl-NL"/>
          </a:p>
        </p:txBody>
      </p:sp>
      <p:sp>
        <p:nvSpPr>
          <p:cNvPr id="12" name="Tijdelijke aanduiding voor inhoud 2">
            <a:extLst>
              <a:ext uri="{FF2B5EF4-FFF2-40B4-BE49-F238E27FC236}">
                <a16:creationId xmlns:a16="http://schemas.microsoft.com/office/drawing/2014/main" id="{8763E0D0-83B7-4BCE-A666-11A64EB6FC13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282646" y="1925619"/>
            <a:ext cx="5097682" cy="40680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  <a:latin typeface="+mn-lt"/>
              </a:defRPr>
            </a:lvl3pPr>
            <a:lvl4pPr>
              <a:defRPr>
                <a:solidFill>
                  <a:schemeClr val="bg1"/>
                </a:solidFill>
                <a:latin typeface="+mn-lt"/>
              </a:defRPr>
            </a:lvl4pPr>
            <a:lvl5pP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l-NL" dirty="0"/>
              <a:t>Klik om een tekst toe te voegen. </a:t>
            </a:r>
            <a:br>
              <a:rPr lang="nl-NL" dirty="0"/>
            </a:br>
            <a:r>
              <a:rPr lang="nl-NL" dirty="0"/>
              <a:t>Zie de pagina met tips voor het kiezen van een andere tekstopmaak. 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3" name="Tijdelijke aanduiding voor inhoud 2">
            <a:extLst>
              <a:ext uri="{FF2B5EF4-FFF2-40B4-BE49-F238E27FC236}">
                <a16:creationId xmlns:a16="http://schemas.microsoft.com/office/drawing/2014/main" id="{4E616AC2-A071-4F47-A342-D6AB9135174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11671" y="1925619"/>
            <a:ext cx="5076000" cy="40680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  <a:latin typeface="+mn-lt"/>
              </a:defRPr>
            </a:lvl3pPr>
            <a:lvl4pPr>
              <a:defRPr>
                <a:solidFill>
                  <a:schemeClr val="bg1"/>
                </a:solidFill>
                <a:latin typeface="+mn-lt"/>
              </a:defRPr>
            </a:lvl4pPr>
            <a:lvl5pP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l-NL" dirty="0"/>
              <a:t>Klik om een tekst toe te voegen. </a:t>
            </a:r>
            <a:br>
              <a:rPr lang="nl-NL" dirty="0"/>
            </a:br>
            <a:r>
              <a:rPr lang="nl-NL" dirty="0"/>
              <a:t>Zie de pagina met tips voor het kiezen van een andere tekstopmaak. 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3109088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+object+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18565" y="715382"/>
            <a:ext cx="5040000" cy="926895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Klik voor titel (maak woorden extra dik met </a:t>
            </a:r>
            <a:r>
              <a:rPr lang="nl-NL" dirty="0" err="1"/>
              <a:t>Lato</a:t>
            </a:r>
            <a:r>
              <a:rPr lang="nl-NL" dirty="0"/>
              <a:t>-vet)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618566" y="1925619"/>
            <a:ext cx="5040000" cy="40680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 dirty="0"/>
              <a:t>Klik om een tekst toe te voegen. </a:t>
            </a:r>
            <a:br>
              <a:rPr lang="nl-NL" dirty="0"/>
            </a:br>
            <a:r>
              <a:rPr lang="nl-NL" dirty="0"/>
              <a:t>Zie de pagina met tips voor het kiezen van een andere tekstopmaak. 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Omgevingsdienst Veluwe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‹nr.›</a:t>
            </a:fld>
            <a:endParaRPr lang="nl-NL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B63B2327-59D6-4D63-96E5-523CFC6B64C0}"/>
              </a:ext>
            </a:extLst>
          </p:cNvPr>
          <p:cNvSpPr txBox="1"/>
          <p:nvPr userDrawn="1"/>
        </p:nvSpPr>
        <p:spPr>
          <a:xfrm>
            <a:off x="12348529" y="59597"/>
            <a:ext cx="2376000" cy="653044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tIns="0" bIns="50673" rtlCol="0">
            <a:spAutoFit/>
          </a:bodyPr>
          <a:lstStyle/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95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DIA MET SFEERFOTO</a:t>
            </a:r>
          </a:p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950" b="0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Op deze dia staat een fotovak met een een standaard foto. Midden in het fotovak staat een afbeeldings-pictogram. </a:t>
            </a:r>
          </a:p>
          <a:p>
            <a:pPr marL="0" algn="l" defTabSz="914400" rtl="0" eaLnBrk="1" latinLnBrk="0" hangingPunct="1">
              <a:lnSpc>
                <a:spcPct val="120000"/>
              </a:lnSpc>
            </a:pPr>
            <a:endParaRPr lang="nl-NL" sz="950" b="0" kern="12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950" b="0" u="sng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Let op</a:t>
            </a:r>
            <a:r>
              <a:rPr lang="nl-NL" sz="950" b="0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: het afbeeldings-pictogram is niet altijd goed zichtbaar. </a:t>
            </a:r>
          </a:p>
          <a:p>
            <a:pPr marL="0" algn="l" defTabSz="914400" rtl="0" eaLnBrk="1" latinLnBrk="0" hangingPunct="1">
              <a:lnSpc>
                <a:spcPct val="120000"/>
              </a:lnSpc>
            </a:pPr>
            <a:endParaRPr lang="nl-NL" sz="950" b="0" kern="12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95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FOTO VERVANGEN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9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het afbeeldings-pictogram in het midden van het fotovak en voeg de gewenste foto in.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950" b="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9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Als het afbeeldings-pictogram niet meer zichtbaar is, dan is de standaard foto al vervangen door een andere foto. Ga dan als volgt te werk: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foto.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Verwijder de foto door op </a:t>
            </a:r>
            <a:r>
              <a:rPr lang="nl-NL" sz="95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Delete</a:t>
            </a:r>
            <a:r>
              <a:rPr lang="nl-NL" sz="95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9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te drukken.</a:t>
            </a:r>
            <a:br>
              <a:rPr lang="nl-NL" sz="9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nl-NL" sz="950" b="0" u="sng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De standaard foto én het afbeeldings-pictogram verschijnt</a:t>
            </a:r>
            <a:r>
              <a:rPr lang="nl-NL" sz="9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. 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het afbeeldings-pictogram en voeg de gewenste foto in.</a:t>
            </a:r>
          </a:p>
          <a:p>
            <a:pPr>
              <a:lnSpc>
                <a:spcPct val="120000"/>
              </a:lnSpc>
            </a:pPr>
            <a:endParaRPr lang="nl-NL" sz="950" b="1" cap="all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95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FOTO BIJSNIJDEN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foto.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knop </a:t>
            </a:r>
            <a:r>
              <a:rPr lang="nl-NL" sz="95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Foto</a:t>
            </a:r>
            <a:r>
              <a:rPr lang="nl-NL" sz="95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95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bijsnijden</a:t>
            </a: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Houd de </a:t>
            </a:r>
            <a:r>
              <a:rPr lang="nl-NL" sz="95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Shift-toets</a:t>
            </a: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ingedrukt en sleep de foto zodat het juiste deel van de foto wordt getoond. 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naast de dia.</a:t>
            </a:r>
          </a:p>
          <a:p>
            <a:pPr>
              <a:lnSpc>
                <a:spcPct val="120000"/>
              </a:lnSpc>
            </a:pPr>
            <a:endParaRPr lang="nl-NL" sz="95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950" u="sng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TIP</a:t>
            </a: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Klik op de knop </a:t>
            </a:r>
            <a:r>
              <a:rPr lang="nl-NL" sz="95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Opnieuw</a:t>
            </a:r>
            <a:r>
              <a:rPr lang="nl-NL" sz="95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95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instellen</a:t>
            </a: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als de foto of het tekstvak niet meer op de juiste positie staan, óf als je de foto per ongeluk hebt verwijderd.</a:t>
            </a:r>
            <a:endParaRPr lang="nl-NL" sz="95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130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A8A29C8-3D56-470A-A18A-887BD3959D92}"/>
              </a:ext>
            </a:extLst>
          </p:cNvPr>
          <p:cNvSpPr/>
          <p:nvPr userDrawn="1"/>
        </p:nvSpPr>
        <p:spPr>
          <a:xfrm>
            <a:off x="635606" y="634983"/>
            <a:ext cx="10908000" cy="55880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689190"/>
            <a:ext cx="10515600" cy="1762927"/>
          </a:xfrm>
        </p:spPr>
        <p:txBody>
          <a:bodyPr anchor="b"/>
          <a:lstStyle>
            <a:lvl1pPr>
              <a:defRPr sz="3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3446980"/>
            <a:ext cx="10515600" cy="1299681"/>
          </a:xfr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Omgevingsdienst Veluwe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572103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/>
              <a:t>Klik voor titel over twee regels</a:t>
            </a:r>
            <a:br>
              <a:rPr lang="nl-NL" dirty="0"/>
            </a:br>
            <a:r>
              <a:rPr lang="nl-NL" dirty="0"/>
              <a:t>(maak woorden extra dik met </a:t>
            </a:r>
            <a:r>
              <a:rPr lang="nl-NL" dirty="0" err="1"/>
              <a:t>Lato</a:t>
            </a:r>
            <a:r>
              <a:rPr lang="nl-NL" dirty="0"/>
              <a:t>-vet)</a:t>
            </a: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Omgevingsdienst Veluwe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24954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tdia+foto+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3C2769A1-373B-4CAE-A3E9-A99BAAE0B7AB}"/>
              </a:ext>
            </a:extLst>
          </p:cNvPr>
          <p:cNvSpPr/>
          <p:nvPr userDrawn="1"/>
        </p:nvSpPr>
        <p:spPr>
          <a:xfrm>
            <a:off x="635606" y="634983"/>
            <a:ext cx="10908000" cy="55880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85388" y="715382"/>
            <a:ext cx="4921321" cy="92689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voor titel (maak woorden extra dik met </a:t>
            </a:r>
            <a:r>
              <a:rPr lang="nl-NL" dirty="0" err="1"/>
              <a:t>Lato</a:t>
            </a:r>
            <a:r>
              <a:rPr lang="nl-NL" dirty="0"/>
              <a:t>-vet)</a:t>
            </a:r>
          </a:p>
        </p:txBody>
      </p:sp>
      <p:sp>
        <p:nvSpPr>
          <p:cNvPr id="12" name="Tijdelijke aanduiding voor tekst 6">
            <a:extLst>
              <a:ext uri="{FF2B5EF4-FFF2-40B4-BE49-F238E27FC236}">
                <a16:creationId xmlns:a16="http://schemas.microsoft.com/office/drawing/2014/main" id="{ADB18388-C81B-4938-9040-8214E64CB5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4925" y="1920875"/>
            <a:ext cx="4921321" cy="40680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B76D8719-9BFC-4E5B-9F4A-8D0DE993C35B}"/>
              </a:ext>
            </a:extLst>
          </p:cNvPr>
          <p:cNvSpPr txBox="1"/>
          <p:nvPr userDrawn="1"/>
        </p:nvSpPr>
        <p:spPr>
          <a:xfrm>
            <a:off x="12348529" y="59597"/>
            <a:ext cx="2376000" cy="653044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tIns="0" bIns="50673" rtlCol="0">
            <a:spAutoFit/>
          </a:bodyPr>
          <a:lstStyle/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95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DIA MET SFEERFOTO</a:t>
            </a:r>
          </a:p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950" b="0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Op deze dia staat een fotovak met een een standaard foto. Midden in het fotovak staat een afbeeldings-pictogram. </a:t>
            </a:r>
          </a:p>
          <a:p>
            <a:pPr marL="0" algn="l" defTabSz="914400" rtl="0" eaLnBrk="1" latinLnBrk="0" hangingPunct="1">
              <a:lnSpc>
                <a:spcPct val="120000"/>
              </a:lnSpc>
            </a:pPr>
            <a:endParaRPr lang="nl-NL" sz="950" b="0" kern="12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950" b="0" u="sng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Let op</a:t>
            </a:r>
            <a:r>
              <a:rPr lang="nl-NL" sz="950" b="0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: het afbeeldings-pictogram is niet altijd goed zichtbaar. </a:t>
            </a:r>
          </a:p>
          <a:p>
            <a:pPr marL="0" algn="l" defTabSz="914400" rtl="0" eaLnBrk="1" latinLnBrk="0" hangingPunct="1">
              <a:lnSpc>
                <a:spcPct val="120000"/>
              </a:lnSpc>
            </a:pPr>
            <a:endParaRPr lang="nl-NL" sz="950" b="0" kern="12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95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FOTO VERVANGEN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9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het afbeeldings-pictogram in het midden van het fotovak en voeg de gewenste foto in.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950" b="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9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Als het afbeeldings-pictogram niet meer zichtbaar is, dan is de standaard foto al vervangen door een andere foto. Ga dan als volgt te werk: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foto.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Verwijder de foto door op </a:t>
            </a:r>
            <a:r>
              <a:rPr lang="nl-NL" sz="95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Delete</a:t>
            </a:r>
            <a:r>
              <a:rPr lang="nl-NL" sz="95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9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te drukken.</a:t>
            </a:r>
            <a:br>
              <a:rPr lang="nl-NL" sz="9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nl-NL" sz="950" b="0" u="sng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De standaard foto én het afbeeldings-pictogram verschijnt</a:t>
            </a:r>
            <a:r>
              <a:rPr lang="nl-NL" sz="9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. 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het afbeeldings-pictogram en voeg de gewenste foto in.</a:t>
            </a:r>
          </a:p>
          <a:p>
            <a:pPr>
              <a:lnSpc>
                <a:spcPct val="120000"/>
              </a:lnSpc>
            </a:pPr>
            <a:endParaRPr lang="nl-NL" sz="950" b="1" cap="all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95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FOTO BIJSNIJDEN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foto.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knop </a:t>
            </a:r>
            <a:r>
              <a:rPr lang="nl-NL" sz="95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Foto</a:t>
            </a:r>
            <a:r>
              <a:rPr lang="nl-NL" sz="95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95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bijsnijden</a:t>
            </a: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Houd de </a:t>
            </a:r>
            <a:r>
              <a:rPr lang="nl-NL" sz="95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Shift-toets</a:t>
            </a: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ingedrukt en sleep de foto zodat het juiste deel van de foto wordt getoond. 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naast de dia.</a:t>
            </a:r>
          </a:p>
          <a:p>
            <a:pPr>
              <a:lnSpc>
                <a:spcPct val="120000"/>
              </a:lnSpc>
            </a:pPr>
            <a:endParaRPr lang="nl-NL" sz="95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950" u="sng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TIP</a:t>
            </a: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Klik op de knop </a:t>
            </a:r>
            <a:r>
              <a:rPr lang="nl-NL" sz="95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Opnieuw</a:t>
            </a:r>
            <a:r>
              <a:rPr lang="nl-NL" sz="95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95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instellen</a:t>
            </a: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als de foto of het tekstvak niet meer op de juiste positie staan, óf als je de foto per ongeluk hebt verwijderd.</a:t>
            </a:r>
            <a:endParaRPr lang="nl-NL" sz="95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0538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tdia+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hoek 15">
            <a:extLst>
              <a:ext uri="{FF2B5EF4-FFF2-40B4-BE49-F238E27FC236}">
                <a16:creationId xmlns:a16="http://schemas.microsoft.com/office/drawing/2014/main" id="{6AD9A566-40D5-470A-8119-D6F98EAB8A29}"/>
              </a:ext>
            </a:extLst>
          </p:cNvPr>
          <p:cNvSpPr/>
          <p:nvPr userDrawn="1"/>
        </p:nvSpPr>
        <p:spPr>
          <a:xfrm>
            <a:off x="635606" y="634983"/>
            <a:ext cx="10908000" cy="55880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Witte curve">
            <a:extLst>
              <a:ext uri="{FF2B5EF4-FFF2-40B4-BE49-F238E27FC236}">
                <a16:creationId xmlns:a16="http://schemas.microsoft.com/office/drawing/2014/main" id="{546BD650-A311-4193-BC78-E3886B23CF95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4656043"/>
            <a:ext cx="12192004" cy="2201959"/>
          </a:xfrm>
          <a:custGeom>
            <a:avLst/>
            <a:gdLst>
              <a:gd name="connsiteX0" fmla="*/ 10583020 w 12192004"/>
              <a:gd name="connsiteY0" fmla="*/ 0 h 2201959"/>
              <a:gd name="connsiteX1" fmla="*/ 11423460 w 12192004"/>
              <a:gd name="connsiteY1" fmla="*/ 10634 h 2201959"/>
              <a:gd name="connsiteX2" fmla="*/ 12192004 w 12192004"/>
              <a:gd name="connsiteY2" fmla="*/ 39836 h 2201959"/>
              <a:gd name="connsiteX3" fmla="*/ 12192004 w 12192004"/>
              <a:gd name="connsiteY3" fmla="*/ 2201959 h 2201959"/>
              <a:gd name="connsiteX4" fmla="*/ 0 w 12192004"/>
              <a:gd name="connsiteY4" fmla="*/ 2201959 h 2201959"/>
              <a:gd name="connsiteX5" fmla="*/ 0 w 12192004"/>
              <a:gd name="connsiteY5" fmla="*/ 1758921 h 2201959"/>
              <a:gd name="connsiteX6" fmla="*/ 44939 w 12192004"/>
              <a:gd name="connsiteY6" fmla="*/ 1743015 h 2201959"/>
              <a:gd name="connsiteX7" fmla="*/ 10583020 w 12192004"/>
              <a:gd name="connsiteY7" fmla="*/ 0 h 220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4" h="2201959">
                <a:moveTo>
                  <a:pt x="10583020" y="0"/>
                </a:moveTo>
                <a:cubicBezTo>
                  <a:pt x="10864012" y="0"/>
                  <a:pt x="11144172" y="3559"/>
                  <a:pt x="11423460" y="10634"/>
                </a:cubicBezTo>
                <a:lnTo>
                  <a:pt x="12192004" y="39836"/>
                </a:lnTo>
                <a:lnTo>
                  <a:pt x="12192004" y="2201959"/>
                </a:lnTo>
                <a:lnTo>
                  <a:pt x="0" y="2201959"/>
                </a:lnTo>
                <a:lnTo>
                  <a:pt x="0" y="1758921"/>
                </a:lnTo>
                <a:lnTo>
                  <a:pt x="44939" y="1743015"/>
                </a:lnTo>
                <a:cubicBezTo>
                  <a:pt x="3350181" y="613129"/>
                  <a:pt x="6894999" y="0"/>
                  <a:pt x="105830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822251" y="702382"/>
            <a:ext cx="8178209" cy="956302"/>
          </a:xfrm>
        </p:spPr>
        <p:txBody>
          <a:bodyPr anchor="t" anchorCtr="0"/>
          <a:lstStyle>
            <a:lvl1pPr algn="l">
              <a:lnSpc>
                <a:spcPct val="98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voor titel over twee regels </a:t>
            </a:r>
            <a:br>
              <a:rPr lang="nl-NL" dirty="0"/>
            </a:br>
            <a:r>
              <a:rPr lang="nl-NL" dirty="0"/>
              <a:t>(maak woorden extra dik met </a:t>
            </a:r>
            <a:r>
              <a:rPr lang="nl-NL" dirty="0" err="1"/>
              <a:t>Lato</a:t>
            </a:r>
            <a:r>
              <a:rPr lang="nl-NL" dirty="0"/>
              <a:t>-vet)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822251" y="1844749"/>
            <a:ext cx="8178209" cy="1584251"/>
          </a:xfr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voor tekst</a:t>
            </a:r>
          </a:p>
        </p:txBody>
      </p:sp>
      <p:pic>
        <p:nvPicPr>
          <p:cNvPr id="6" name="Afbeelding 5" descr="Afbeelding met grafische vormgeving, Graphics, schermopname, ontwerp&#10;&#10;Automatisch gegenereerde beschrijving">
            <a:extLst>
              <a:ext uri="{FF2B5EF4-FFF2-40B4-BE49-F238E27FC236}">
                <a16:creationId xmlns:a16="http://schemas.microsoft.com/office/drawing/2014/main" id="{8803E894-8A5A-9F5D-9EBB-4544DE6F15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2288" y="5202197"/>
            <a:ext cx="2535941" cy="1085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9755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tdia+contact+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20232" y="633266"/>
            <a:ext cx="10908000" cy="477836"/>
          </a:xfrm>
        </p:spPr>
        <p:txBody>
          <a:bodyPr anchor="t" anchorCtr="0"/>
          <a:lstStyle>
            <a:lvl1pPr algn="l">
              <a:lnSpc>
                <a:spcPct val="84000"/>
              </a:lnSpc>
              <a:defRPr sz="3000">
                <a:solidFill>
                  <a:schemeClr val="accent1"/>
                </a:solidFill>
              </a:defRPr>
            </a:lvl1pPr>
          </a:lstStyle>
          <a:p>
            <a:r>
              <a:rPr lang="nl-NL" dirty="0"/>
              <a:t>Klik voor titel (maak woorden extra dik met </a:t>
            </a:r>
            <a:r>
              <a:rPr lang="nl-NL" dirty="0" err="1"/>
              <a:t>Lato</a:t>
            </a:r>
            <a:r>
              <a:rPr lang="nl-NL" dirty="0"/>
              <a:t>-vet)</a:t>
            </a:r>
          </a:p>
        </p:txBody>
      </p:sp>
      <p:sp>
        <p:nvSpPr>
          <p:cNvPr id="18" name="Tijdelijke aanduiding voor tekst 17">
            <a:extLst>
              <a:ext uri="{FF2B5EF4-FFF2-40B4-BE49-F238E27FC236}">
                <a16:creationId xmlns:a16="http://schemas.microsoft.com/office/drawing/2014/main" id="{98547F9A-E88C-4184-A415-6792C7D210E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0232" y="1158952"/>
            <a:ext cx="10908000" cy="4143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Slotwoord</a:t>
            </a:r>
          </a:p>
        </p:txBody>
      </p:sp>
      <p:sp>
        <p:nvSpPr>
          <p:cNvPr id="8" name="Tijdelijke aanduiding voor tekst 17">
            <a:extLst>
              <a:ext uri="{FF2B5EF4-FFF2-40B4-BE49-F238E27FC236}">
                <a16:creationId xmlns:a16="http://schemas.microsoft.com/office/drawing/2014/main" id="{8E4F1C85-E30E-4F3D-8FC8-C0F9D846AF0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0232" y="1626450"/>
            <a:ext cx="10908000" cy="414338"/>
          </a:xfrm>
        </p:spPr>
        <p:txBody>
          <a:bodyPr/>
          <a:lstStyle>
            <a:lvl1pPr>
              <a:defRPr b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Contactgegevens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76079EC5-F3B4-4713-987E-43AE521D7AE5}"/>
              </a:ext>
            </a:extLst>
          </p:cNvPr>
          <p:cNvSpPr txBox="1"/>
          <p:nvPr userDrawn="1"/>
        </p:nvSpPr>
        <p:spPr>
          <a:xfrm>
            <a:off x="12348529" y="59597"/>
            <a:ext cx="2376000" cy="653044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tIns="0" bIns="50673" rtlCol="0">
            <a:spAutoFit/>
          </a:bodyPr>
          <a:lstStyle/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95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DIA MET SFEERFOTO</a:t>
            </a:r>
          </a:p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950" b="0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Op deze dia staat een fotovak met een een standaard foto. Midden in het fotovak staat een afbeeldings-pictogram. </a:t>
            </a:r>
          </a:p>
          <a:p>
            <a:pPr marL="0" algn="l" defTabSz="914400" rtl="0" eaLnBrk="1" latinLnBrk="0" hangingPunct="1">
              <a:lnSpc>
                <a:spcPct val="120000"/>
              </a:lnSpc>
            </a:pPr>
            <a:endParaRPr lang="nl-NL" sz="950" b="0" kern="12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950" b="0" u="sng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Let op</a:t>
            </a:r>
            <a:r>
              <a:rPr lang="nl-NL" sz="950" b="0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: het afbeeldings-pictogram is niet altijd goed zichtbaar. </a:t>
            </a:r>
          </a:p>
          <a:p>
            <a:pPr marL="0" algn="l" defTabSz="914400" rtl="0" eaLnBrk="1" latinLnBrk="0" hangingPunct="1">
              <a:lnSpc>
                <a:spcPct val="120000"/>
              </a:lnSpc>
            </a:pPr>
            <a:endParaRPr lang="nl-NL" sz="950" b="0" kern="120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95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FOTO VERVANGEN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9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het afbeeldings-pictogram in het midden van het fotovak en voeg de gewenste foto in.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950" b="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9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Als het afbeeldings-pictogram niet meer zichtbaar is, dan is de standaard foto al vervangen door een andere foto. Ga dan als volgt te werk: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foto.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Verwijder de foto door op </a:t>
            </a:r>
            <a:r>
              <a:rPr lang="nl-NL" sz="95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Delete</a:t>
            </a:r>
            <a:r>
              <a:rPr lang="nl-NL" sz="95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9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te drukken.</a:t>
            </a:r>
            <a:br>
              <a:rPr lang="nl-NL" sz="9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nl-NL" sz="950" b="0" u="sng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De standaard foto én het afbeeldings-pictogram verschijnt</a:t>
            </a:r>
            <a:r>
              <a:rPr lang="nl-NL" sz="9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. 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="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het afbeeldings-pictogram en voeg de gewenste foto in.</a:t>
            </a:r>
          </a:p>
          <a:p>
            <a:pPr>
              <a:lnSpc>
                <a:spcPct val="120000"/>
              </a:lnSpc>
            </a:pPr>
            <a:endParaRPr lang="nl-NL" sz="950" b="1" cap="all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algn="l" defTabSz="914400" rtl="0" eaLnBrk="1" latinLnBrk="0" hangingPunct="1">
              <a:lnSpc>
                <a:spcPct val="120000"/>
              </a:lnSpc>
            </a:pPr>
            <a:r>
              <a:rPr lang="nl-NL" sz="950" b="1" kern="1200" cap="all" baseline="0" noProof="1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FOTO BIJSNIJDEN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foto.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op de knop </a:t>
            </a:r>
            <a:r>
              <a:rPr lang="nl-NL" sz="95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Foto</a:t>
            </a:r>
            <a:r>
              <a:rPr lang="nl-NL" sz="95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95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bijsnijden</a:t>
            </a: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.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Houd de </a:t>
            </a:r>
            <a:r>
              <a:rPr lang="nl-NL" sz="95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Shift-toets</a:t>
            </a: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ingedrukt en sleep de foto zodat het juiste deel van de foto wordt getoond. </a:t>
            </a:r>
          </a:p>
          <a:p>
            <a:pPr marL="144000" indent="-144000">
              <a:lnSpc>
                <a:spcPct val="120000"/>
              </a:lnSpc>
              <a:buFont typeface="+mj-lt"/>
              <a:buAutoNum type="arabicPeriod"/>
            </a:pP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Klik naast de dia.</a:t>
            </a:r>
          </a:p>
          <a:p>
            <a:pPr>
              <a:lnSpc>
                <a:spcPct val="120000"/>
              </a:lnSpc>
            </a:pPr>
            <a:endParaRPr lang="nl-NL" sz="95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950" u="sng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TIP</a:t>
            </a: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Klik op de knop </a:t>
            </a:r>
            <a:r>
              <a:rPr lang="nl-NL" sz="95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Opnieuw</a:t>
            </a:r>
            <a:r>
              <a:rPr lang="nl-NL" sz="950" b="1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950" b="1" u="none" kern="1200" baseline="0" noProof="1">
                <a:solidFill>
                  <a:srgbClr val="4C596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instellen</a:t>
            </a:r>
            <a:r>
              <a:rPr lang="nl-NL" sz="950" baseline="0" noProof="1">
                <a:solidFill>
                  <a:srgbClr val="4C59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als de foto of het tekstvak niet meer op de juiste positie staan, óf als je de foto per ongeluk hebt verwijderd.</a:t>
            </a:r>
            <a:endParaRPr lang="nl-NL" sz="950" baseline="0" noProof="1">
              <a:solidFill>
                <a:srgbClr val="4C5960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Afbeelding 3" descr="Afbeelding met grafische vormgeving, Graphics, schermopname, ontwerp&#10;&#10;Automatisch gegenereerde beschrijving">
            <a:extLst>
              <a:ext uri="{FF2B5EF4-FFF2-40B4-BE49-F238E27FC236}">
                <a16:creationId xmlns:a16="http://schemas.microsoft.com/office/drawing/2014/main" id="{F144643E-5505-93B7-9A4A-F3867A9E70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2288" y="5202197"/>
            <a:ext cx="2535941" cy="1085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085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tdia met tekst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vak 7">
            <a:extLst>
              <a:ext uri="{FF2B5EF4-FFF2-40B4-BE49-F238E27FC236}">
                <a16:creationId xmlns:a16="http://schemas.microsoft.com/office/drawing/2014/main" id="{7F6C835A-E5AB-4015-8AB1-67D1796AA557}"/>
              </a:ext>
            </a:extLst>
          </p:cNvPr>
          <p:cNvSpPr txBox="1"/>
          <p:nvPr userDrawn="1"/>
        </p:nvSpPr>
        <p:spPr>
          <a:xfrm>
            <a:off x="4662000" y="4587850"/>
            <a:ext cx="2952000" cy="1933991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50673" rIns="0" bIns="50673" rtlCol="0" anchor="b" anchorCtr="0">
            <a:spAutoFit/>
          </a:bodyPr>
          <a:lstStyle/>
          <a:p>
            <a:pPr marL="0" indent="0" algn="l" defTabSz="914400" rtl="0" eaLnBrk="1" latinLnBrk="0" hangingPunct="1">
              <a:lnSpc>
                <a:spcPct val="114000"/>
              </a:lnSpc>
              <a:buFont typeface="+mj-lt"/>
              <a:buNone/>
            </a:pPr>
            <a:r>
              <a:rPr lang="nl-NL" sz="1050" b="1" kern="1200" cap="all" spc="60" baseline="0" noProof="1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Achteraf een ANDERE DIA-INDEling KIEZEN</a:t>
            </a:r>
          </a:p>
          <a:p>
            <a:pPr marL="144000" indent="-144000">
              <a:lnSpc>
                <a:spcPct val="114000"/>
              </a:lnSpc>
              <a:buFont typeface="+mj-lt"/>
              <a:buAutoNum type="arabicPeriod"/>
            </a:pPr>
            <a:r>
              <a:rPr lang="nl-NL" sz="105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 Light" panose="020F0302020204030204" pitchFamily="34" charset="0"/>
              </a:rPr>
              <a:t>Klik op de dia die je wilt wijzigen.</a:t>
            </a:r>
          </a:p>
          <a:p>
            <a:pPr marL="144000" indent="-144000">
              <a:lnSpc>
                <a:spcPct val="114000"/>
              </a:lnSpc>
              <a:buFont typeface="+mj-lt"/>
              <a:buAutoNum type="arabicPeriod"/>
            </a:pPr>
            <a:r>
              <a:rPr lang="nl-NL" sz="105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 Light" panose="020F0302020204030204" pitchFamily="34" charset="0"/>
              </a:rPr>
              <a:t>Klik op de knop </a:t>
            </a:r>
            <a:r>
              <a:rPr lang="nl-NL" sz="1050" b="1" kern="120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Indeling</a:t>
            </a:r>
            <a:r>
              <a:rPr lang="nl-NL" sz="1050" b="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 Light" panose="020F0302020204030204" pitchFamily="34" charset="0"/>
              </a:rPr>
              <a:t>. </a:t>
            </a:r>
          </a:p>
          <a:p>
            <a:pPr marL="144000" indent="-144000">
              <a:lnSpc>
                <a:spcPct val="114000"/>
              </a:lnSpc>
              <a:buFont typeface="+mj-lt"/>
              <a:buAutoNum type="arabicPeriod"/>
            </a:pPr>
            <a:r>
              <a:rPr lang="nl-NL" sz="1050" b="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 Light" panose="020F0302020204030204" pitchFamily="34" charset="0"/>
              </a:rPr>
              <a:t>Kies de gewenste indeling.</a:t>
            </a:r>
          </a:p>
          <a:p>
            <a:pPr marL="0" indent="0">
              <a:lnSpc>
                <a:spcPct val="114000"/>
              </a:lnSpc>
              <a:buFont typeface="+mj-lt"/>
              <a:buNone/>
            </a:pPr>
            <a:endParaRPr lang="nl-NL" sz="1050" b="0" baseline="0" noProof="1">
              <a:solidFill>
                <a:srgbClr val="4C5960"/>
              </a:solidFill>
              <a:latin typeface="+mn-lt"/>
              <a:ea typeface="Tahoma" panose="020B0604030504040204" pitchFamily="34" charset="0"/>
              <a:cs typeface="Calibri Light" panose="020F0302020204030204" pitchFamily="34" charset="0"/>
            </a:endParaRPr>
          </a:p>
          <a:p>
            <a:pPr marL="0" indent="0">
              <a:lnSpc>
                <a:spcPct val="114000"/>
              </a:lnSpc>
              <a:buFont typeface="+mj-lt"/>
              <a:buNone/>
            </a:pPr>
            <a:r>
              <a:rPr lang="nl-NL" sz="1050" b="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 Light" panose="020F0302020204030204" pitchFamily="34" charset="0"/>
              </a:rPr>
              <a:t>Op deze wijze kun je bijvoorbeeld achteraf wijzigen van type titeldia of tekstdia.</a:t>
            </a:r>
          </a:p>
          <a:p>
            <a:pPr marL="0" indent="0">
              <a:lnSpc>
                <a:spcPct val="114000"/>
              </a:lnSpc>
              <a:buFont typeface="+mj-lt"/>
              <a:buNone/>
            </a:pPr>
            <a:endParaRPr lang="nl-NL" sz="1050" b="0" baseline="0" noProof="1">
              <a:solidFill>
                <a:srgbClr val="4C5960"/>
              </a:solidFill>
              <a:latin typeface="+mn-lt"/>
              <a:ea typeface="Tahoma" panose="020B0604030504040204" pitchFamily="34" charset="0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nl-NL" sz="1050" b="1" dirty="0">
                <a:solidFill>
                  <a:srgbClr val="515F67"/>
                </a:solidFill>
                <a:latin typeface="+mn-lt"/>
                <a:cs typeface="Calibri" panose="020F0502020204030204" pitchFamily="34" charset="0"/>
              </a:rPr>
              <a:t>TIP: </a:t>
            </a:r>
            <a:r>
              <a:rPr lang="nl-NL" sz="1050" dirty="0">
                <a:solidFill>
                  <a:srgbClr val="515F67"/>
                </a:solidFill>
                <a:latin typeface="+mn-lt"/>
              </a:rPr>
              <a:t>Klik op de knop </a:t>
            </a:r>
            <a:r>
              <a:rPr lang="nl-NL" sz="1050" b="1" dirty="0">
                <a:solidFill>
                  <a:srgbClr val="515F67"/>
                </a:solidFill>
                <a:latin typeface="+mn-lt"/>
                <a:cs typeface="Calibri" panose="020F0502020204030204" pitchFamily="34" charset="0"/>
              </a:rPr>
              <a:t>Opnieuw instellen </a:t>
            </a:r>
            <a:r>
              <a:rPr lang="nl-NL" sz="1050" dirty="0">
                <a:solidFill>
                  <a:srgbClr val="515F67"/>
                </a:solidFill>
                <a:latin typeface="+mn-lt"/>
              </a:rPr>
              <a:t>als de foto- en/of tekstvakken niet meer op de juiste positie staan.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3BF7DC11-79F0-493D-A212-D493698D9170}"/>
              </a:ext>
            </a:extLst>
          </p:cNvPr>
          <p:cNvSpPr txBox="1"/>
          <p:nvPr userDrawn="1"/>
        </p:nvSpPr>
        <p:spPr>
          <a:xfrm>
            <a:off x="8494368" y="4772067"/>
            <a:ext cx="2952000" cy="174977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50673" rIns="0" bIns="50673" rtlCol="0" anchor="b" anchorCtr="0">
            <a:spAutoFit/>
          </a:bodyPr>
          <a:lstStyle/>
          <a:p>
            <a:pPr marL="0" algn="l" defTabSz="914400" rtl="0" eaLnBrk="1" latinLnBrk="0" hangingPunct="1">
              <a:lnSpc>
                <a:spcPct val="114000"/>
              </a:lnSpc>
            </a:pPr>
            <a:r>
              <a:rPr lang="nl-NL" sz="1050" b="1" kern="1200" cap="all" spc="6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DIA’s KOPIËREN vanuit een andere presentatie</a:t>
            </a:r>
          </a:p>
          <a:p>
            <a:pPr marL="0" indent="0">
              <a:lnSpc>
                <a:spcPct val="114000"/>
              </a:lnSpc>
              <a:buFont typeface="+mj-lt"/>
              <a:buNone/>
            </a:pPr>
            <a:r>
              <a:rPr lang="nl-NL" sz="105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 Light" panose="020F0302020204030204" pitchFamily="34" charset="0"/>
              </a:rPr>
              <a:t>Je kunt </a:t>
            </a:r>
            <a:r>
              <a:rPr lang="nl-NL" sz="1050" u="sng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 Light" panose="020F0302020204030204" pitchFamily="34" charset="0"/>
              </a:rPr>
              <a:t>geen</a:t>
            </a:r>
            <a:r>
              <a:rPr lang="nl-NL" sz="105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 Light" panose="020F0302020204030204" pitchFamily="34" charset="0"/>
              </a:rPr>
              <a:t> complete dia’s kopiëren vanuit presentaties met een andere opmaak. </a:t>
            </a:r>
          </a:p>
          <a:p>
            <a:pPr marL="0" indent="0">
              <a:lnSpc>
                <a:spcPct val="114000"/>
              </a:lnSpc>
              <a:buFont typeface="+mj-lt"/>
              <a:buNone/>
            </a:pPr>
            <a:r>
              <a:rPr lang="nl-NL" sz="105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 Light" panose="020F0302020204030204" pitchFamily="34" charset="0"/>
              </a:rPr>
              <a:t>Voeg in dat geval een nieuwe dia in en kopieer de tekst één voor één vanuit de ‘oude’ presentatie naar de nieuwe dia. Plak de tekst met de knop </a:t>
            </a:r>
            <a:r>
              <a:rPr lang="nl-NL" sz="1050" b="1" kern="120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Alleen</a:t>
            </a:r>
            <a:r>
              <a:rPr lang="nl-NL" sz="105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 Light" panose="020F0302020204030204" pitchFamily="34" charset="0"/>
              </a:rPr>
              <a:t> </a:t>
            </a:r>
            <a:r>
              <a:rPr lang="nl-NL" sz="1050" b="1" kern="120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tekst</a:t>
            </a:r>
            <a:r>
              <a:rPr lang="nl-NL" sz="105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 Light" panose="020F0302020204030204" pitchFamily="34" charset="0"/>
              </a:rPr>
              <a:t> </a:t>
            </a:r>
            <a:r>
              <a:rPr lang="nl-NL" sz="1050" b="1" kern="120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behouden</a:t>
            </a:r>
            <a:r>
              <a:rPr lang="nl-NL" sz="105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 Light" panose="020F0302020204030204" pitchFamily="34" charset="0"/>
              </a:rPr>
              <a:t>. Kies vervolgens de juiste tekstopmaak (zie TEKSTOPMAAK).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8E63399C-F029-4512-A8EC-7458EDD5396A}"/>
              </a:ext>
            </a:extLst>
          </p:cNvPr>
          <p:cNvSpPr txBox="1"/>
          <p:nvPr userDrawn="1"/>
        </p:nvSpPr>
        <p:spPr>
          <a:xfrm>
            <a:off x="846000" y="2395052"/>
            <a:ext cx="3060000" cy="13813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50673" rIns="0" bIns="50673" rtlCol="0">
            <a:spAutoFit/>
          </a:bodyPr>
          <a:lstStyle/>
          <a:p>
            <a:pPr marL="0" indent="0" algn="l" defTabSz="914400" rtl="0" eaLnBrk="1" latinLnBrk="0" hangingPunct="1">
              <a:lnSpc>
                <a:spcPct val="114000"/>
              </a:lnSpc>
              <a:buFont typeface="+mj-lt"/>
              <a:buNone/>
            </a:pPr>
            <a:r>
              <a:rPr lang="nl-NL" sz="1050" b="1" kern="1200" cap="all" spc="60" baseline="0" noProof="1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VOETTEKST</a:t>
            </a:r>
          </a:p>
          <a:p>
            <a:pPr marL="0" indent="0" algn="l" defTabSz="914400" rtl="0" eaLnBrk="1" latinLnBrk="0" hangingPunct="1">
              <a:lnSpc>
                <a:spcPct val="114000"/>
              </a:lnSpc>
              <a:buFont typeface="+mj-lt"/>
              <a:buNone/>
            </a:pPr>
            <a:r>
              <a:rPr lang="nl-NL" sz="1050" kern="120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 Light" panose="020F0302020204030204" pitchFamily="34" charset="0"/>
              </a:rPr>
              <a:t>Op elke dia staat een titel. </a:t>
            </a:r>
          </a:p>
          <a:p>
            <a:pPr marL="0" indent="0" algn="l" defTabSz="914400" rtl="0" eaLnBrk="1" latinLnBrk="0" hangingPunct="1">
              <a:lnSpc>
                <a:spcPct val="114000"/>
              </a:lnSpc>
              <a:buFont typeface="+mj-lt"/>
              <a:buNone/>
            </a:pPr>
            <a:r>
              <a:rPr lang="nl-NL" sz="1050" kern="120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 Light" panose="020F0302020204030204" pitchFamily="34" charset="0"/>
              </a:rPr>
              <a:t>Deze titel kun je in één keer voor alle dia’s aanpassen. </a:t>
            </a:r>
            <a:endParaRPr lang="nl-NL" sz="1050" b="1" kern="1200" cap="all" spc="60" baseline="0" noProof="1">
              <a:solidFill>
                <a:srgbClr val="4C5960"/>
              </a:solidFill>
              <a:latin typeface="+mn-lt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144000" indent="-144000" algn="l" defTabSz="914400" rtl="0" eaLnBrk="1" latinLnBrk="0" hangingPunct="1">
              <a:lnSpc>
                <a:spcPct val="114000"/>
              </a:lnSpc>
              <a:buFont typeface="+mj-lt"/>
              <a:buAutoNum type="arabicPeriod"/>
            </a:pPr>
            <a:r>
              <a:rPr lang="nl-NL" sz="1050" kern="120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 Light" panose="020F0302020204030204" pitchFamily="34" charset="0"/>
              </a:rPr>
              <a:t>Klik op de knop </a:t>
            </a:r>
            <a:r>
              <a:rPr lang="nl-NL" sz="1050" b="1" kern="120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Koptekst</a:t>
            </a:r>
            <a:r>
              <a:rPr lang="nl-NL" sz="1050" b="1" kern="120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 Light" panose="020F0302020204030204" pitchFamily="34" charset="0"/>
              </a:rPr>
              <a:t> </a:t>
            </a:r>
            <a:r>
              <a:rPr lang="nl-NL" sz="1050" b="1" kern="120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en</a:t>
            </a:r>
            <a:r>
              <a:rPr lang="nl-NL" sz="1050" b="1" kern="120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 Light" panose="020F0302020204030204" pitchFamily="34" charset="0"/>
              </a:rPr>
              <a:t> </a:t>
            </a:r>
            <a:r>
              <a:rPr lang="nl-NL" sz="1050" b="1" kern="120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voettekst</a:t>
            </a:r>
            <a:r>
              <a:rPr lang="nl-NL" sz="1050" b="1" kern="120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 Light" panose="020F0302020204030204" pitchFamily="34" charset="0"/>
              </a:rPr>
              <a:t> </a:t>
            </a:r>
            <a:r>
              <a:rPr lang="nl-NL" sz="1050" kern="120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 Light" panose="020F0302020204030204" pitchFamily="34" charset="0"/>
              </a:rPr>
              <a:t>als je de projectnaam of titel wilt aanpassen. </a:t>
            </a:r>
          </a:p>
          <a:p>
            <a:pPr marL="144000" indent="-144000" algn="l" defTabSz="914400" rtl="0" eaLnBrk="1" latinLnBrk="0" hangingPunct="1">
              <a:lnSpc>
                <a:spcPct val="114000"/>
              </a:lnSpc>
              <a:buFont typeface="+mj-lt"/>
              <a:buAutoNum type="arabicPeriod"/>
            </a:pPr>
            <a:r>
              <a:rPr lang="nl-NL" sz="1050" kern="120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 Light" panose="020F0302020204030204" pitchFamily="34" charset="0"/>
              </a:rPr>
              <a:t>Pas de tekst in het vak Voettekst aan.</a:t>
            </a:r>
          </a:p>
          <a:p>
            <a:pPr marL="144000" indent="-144000" algn="l" defTabSz="914400" rtl="0" eaLnBrk="1" latinLnBrk="0" hangingPunct="1">
              <a:lnSpc>
                <a:spcPct val="114000"/>
              </a:lnSpc>
              <a:buFont typeface="+mj-lt"/>
              <a:buAutoNum type="arabicPeriod"/>
            </a:pPr>
            <a:r>
              <a:rPr lang="nl-NL" sz="1050" kern="120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 Light" panose="020F0302020204030204" pitchFamily="34" charset="0"/>
              </a:rPr>
              <a:t>Klik op de knop </a:t>
            </a:r>
            <a:r>
              <a:rPr lang="nl-NL" sz="1050" b="1" kern="120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Overal</a:t>
            </a:r>
            <a:r>
              <a:rPr lang="nl-NL" sz="1050" b="1" kern="120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 Light" panose="020F0302020204030204" pitchFamily="34" charset="0"/>
              </a:rPr>
              <a:t> </a:t>
            </a:r>
            <a:r>
              <a:rPr lang="nl-NL" sz="1050" b="1" kern="120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toepassen</a:t>
            </a:r>
            <a:r>
              <a:rPr lang="nl-NL" sz="1050" kern="120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 Light" panose="020F0302020204030204" pitchFamily="34" charset="0"/>
              </a:rPr>
              <a:t>.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A4856509-6E3C-49C4-9ED7-5C0E9C856DF7}"/>
              </a:ext>
            </a:extLst>
          </p:cNvPr>
          <p:cNvSpPr txBox="1"/>
          <p:nvPr userDrawn="1"/>
        </p:nvSpPr>
        <p:spPr>
          <a:xfrm>
            <a:off x="8478000" y="513102"/>
            <a:ext cx="2880000" cy="1012906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50673" rIns="0" bIns="50673" rtlCol="0">
            <a:spAutoFit/>
          </a:bodyPr>
          <a:lstStyle/>
          <a:p>
            <a:pPr marL="0" indent="0" algn="l" defTabSz="914400" rtl="0" eaLnBrk="1" latinLnBrk="0" hangingPunct="1">
              <a:lnSpc>
                <a:spcPct val="114000"/>
              </a:lnSpc>
              <a:buFont typeface="+mj-lt"/>
              <a:buNone/>
            </a:pPr>
            <a:r>
              <a:rPr lang="nl-NL" sz="1050" b="1" kern="1200" cap="all" spc="60" baseline="0" noProof="1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Tekstopmaak</a:t>
            </a:r>
          </a:p>
          <a:p>
            <a:pPr marL="0" indent="0" algn="l" defTabSz="914400" rtl="0" eaLnBrk="1" latinLnBrk="0" hangingPunct="1">
              <a:lnSpc>
                <a:spcPct val="114000"/>
              </a:lnSpc>
              <a:buFont typeface="+mj-lt"/>
              <a:buNone/>
            </a:pPr>
            <a:r>
              <a:rPr lang="nl-NL" sz="1050" kern="120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 Light" panose="020F0302020204030204" pitchFamily="34" charset="0"/>
              </a:rPr>
              <a:t>Gebruik de knoppen </a:t>
            </a:r>
            <a:r>
              <a:rPr lang="nl-NL" sz="1050" b="1" kern="120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Vorige tekstopmaak  </a:t>
            </a:r>
            <a:r>
              <a:rPr lang="nl-NL" sz="1050" b="0" kern="120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of</a:t>
            </a:r>
            <a:r>
              <a:rPr lang="nl-NL" sz="1050" b="1" kern="120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 Volgende tekstopmaak</a:t>
            </a:r>
            <a:r>
              <a:rPr lang="nl-NL" sz="1050" kern="120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 Light" panose="020F0302020204030204" pitchFamily="34" charset="0"/>
              </a:rPr>
              <a:t> om de juiste tekstopmaak te kiezen.  Je kunt kiezen uit de volgende tekstopmaak-niveaus: 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64A18803-CB57-467B-813D-1C72F2C8BA22}"/>
              </a:ext>
            </a:extLst>
          </p:cNvPr>
          <p:cNvSpPr txBox="1"/>
          <p:nvPr userDrawn="1"/>
        </p:nvSpPr>
        <p:spPr>
          <a:xfrm>
            <a:off x="846000" y="513102"/>
            <a:ext cx="2880000" cy="82868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50673" rIns="0" bIns="50673" rtlCol="0">
            <a:spAutoFit/>
          </a:bodyPr>
          <a:lstStyle/>
          <a:p>
            <a:pPr marL="0" indent="0" algn="l" defTabSz="914400" rtl="0" eaLnBrk="1" latinLnBrk="0" hangingPunct="1">
              <a:lnSpc>
                <a:spcPct val="114000"/>
              </a:lnSpc>
              <a:buFont typeface="+mj-lt"/>
              <a:buNone/>
            </a:pPr>
            <a:r>
              <a:rPr lang="nl-NL" sz="1050" b="1" kern="1200" cap="all" spc="60" baseline="0" noProof="1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EXTRA TAB</a:t>
            </a:r>
          </a:p>
          <a:p>
            <a:pPr marL="0" indent="0" algn="l" defTabSz="914400" rtl="0" eaLnBrk="1" latinLnBrk="0" hangingPunct="1">
              <a:lnSpc>
                <a:spcPct val="114000"/>
              </a:lnSpc>
              <a:buFont typeface="Arial" panose="020B0604020202020204" pitchFamily="34" charset="0"/>
              <a:buNone/>
            </a:pPr>
            <a:r>
              <a:rPr lang="nl-NL" sz="1050" kern="120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 Light" panose="020F0302020204030204" pitchFamily="34" charset="0"/>
              </a:rPr>
              <a:t>Bovenin het scherm staat een extra tab met de naam </a:t>
            </a:r>
            <a:br>
              <a:rPr lang="nl-NL" sz="1050" kern="120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 Light" panose="020F0302020204030204" pitchFamily="34" charset="0"/>
              </a:rPr>
            </a:br>
            <a:r>
              <a:rPr lang="nl-NL" sz="1050" b="1" kern="120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MIJN PRESENTATIE</a:t>
            </a:r>
            <a:r>
              <a:rPr lang="nl-NL" sz="1050" kern="120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 Light" panose="020F0302020204030204" pitchFamily="34" charset="0"/>
              </a:rPr>
              <a:t>. Op deze tab staan knoppen die handig zijn bij het samenstellen van een presentatie.</a:t>
            </a:r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8A73D80D-4C0C-4355-A8A5-5ED27B3D6889}"/>
              </a:ext>
            </a:extLst>
          </p:cNvPr>
          <p:cNvSpPr txBox="1"/>
          <p:nvPr userDrawn="1"/>
        </p:nvSpPr>
        <p:spPr>
          <a:xfrm>
            <a:off x="4662000" y="513102"/>
            <a:ext cx="3060000" cy="82868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50673" rIns="0" bIns="50673" rtlCol="0">
            <a:spAutoFit/>
          </a:bodyPr>
          <a:lstStyle/>
          <a:p>
            <a:pPr marL="0" indent="0" algn="l" defTabSz="914400" rtl="0" eaLnBrk="1" latinLnBrk="0" hangingPunct="1">
              <a:lnSpc>
                <a:spcPct val="114000"/>
              </a:lnSpc>
              <a:buFont typeface="+mj-lt"/>
              <a:buNone/>
            </a:pPr>
            <a:r>
              <a:rPr lang="nl-NL" sz="1050" b="1" kern="1200" cap="all" spc="60" baseline="0" noProof="1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nieuwe DIA INVOEGEN</a:t>
            </a:r>
          </a:p>
          <a:p>
            <a:pPr marL="144000" marR="0" lvl="0" indent="-14400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nl-NL" sz="1050" b="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 Light" panose="020F0302020204030204" pitchFamily="34" charset="0"/>
              </a:rPr>
              <a:t>Klik op de knop </a:t>
            </a:r>
            <a:r>
              <a:rPr lang="nl-NL" sz="1050" b="1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Nieuwe Dia</a:t>
            </a:r>
            <a:r>
              <a:rPr lang="nl-NL" sz="1050" b="1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 Light" panose="020F0302020204030204" pitchFamily="34" charset="0"/>
              </a:rPr>
              <a:t>.</a:t>
            </a:r>
          </a:p>
          <a:p>
            <a:pPr marL="144000" marR="0" lvl="0" indent="-14400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nl-NL" sz="1050" b="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 Light" panose="020F0302020204030204" pitchFamily="34" charset="0"/>
              </a:rPr>
              <a:t>Kies de gewenste dia-indeling. </a:t>
            </a:r>
            <a:br>
              <a:rPr lang="nl-NL" sz="1050" b="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 Light" panose="020F0302020204030204" pitchFamily="34" charset="0"/>
              </a:rPr>
            </a:br>
            <a:r>
              <a:rPr lang="nl-NL" sz="1050" b="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 Light" panose="020F0302020204030204" pitchFamily="34" charset="0"/>
              </a:rPr>
              <a:t>Je kunt kiezen uit de volgende dia-indelingen:</a:t>
            </a:r>
            <a:endParaRPr lang="nl-NL" sz="1050" baseline="0" noProof="1">
              <a:solidFill>
                <a:srgbClr val="4C5960"/>
              </a:solidFill>
              <a:latin typeface="+mn-lt"/>
              <a:ea typeface="Tahoma" panose="020B0604030504040204" pitchFamily="34" charset="0"/>
              <a:cs typeface="Calibri Light" panose="020F0302020204030204" pitchFamily="34" charset="0"/>
            </a:endParaRPr>
          </a:p>
        </p:txBody>
      </p:sp>
      <p:sp>
        <p:nvSpPr>
          <p:cNvPr id="43" name="Gelijkbenige driehoek 42">
            <a:extLst>
              <a:ext uri="{FF2B5EF4-FFF2-40B4-BE49-F238E27FC236}">
                <a16:creationId xmlns:a16="http://schemas.microsoft.com/office/drawing/2014/main" id="{A9B14958-0081-4E44-8F3C-5FD5ED97A5AF}"/>
              </a:ext>
            </a:extLst>
          </p:cNvPr>
          <p:cNvSpPr>
            <a:spLocks noChangeAspect="1"/>
          </p:cNvSpPr>
          <p:nvPr userDrawn="1"/>
        </p:nvSpPr>
        <p:spPr>
          <a:xfrm>
            <a:off x="8112125" y="4772067"/>
            <a:ext cx="216000" cy="216000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nl-NL" sz="1100" dirty="0">
                <a:latin typeface="Arial Black" panose="020B0A04020102020204" pitchFamily="34" charset="0"/>
              </a:rPr>
              <a:t>!</a:t>
            </a:r>
          </a:p>
        </p:txBody>
      </p:sp>
      <p:sp>
        <p:nvSpPr>
          <p:cNvPr id="53" name="Rechthoek 52">
            <a:extLst>
              <a:ext uri="{FF2B5EF4-FFF2-40B4-BE49-F238E27FC236}">
                <a16:creationId xmlns:a16="http://schemas.microsoft.com/office/drawing/2014/main" id="{F2E55AB3-5207-4FEA-8678-46F9F11F679B}"/>
              </a:ext>
            </a:extLst>
          </p:cNvPr>
          <p:cNvSpPr>
            <a:spLocks noChangeAspect="1"/>
          </p:cNvSpPr>
          <p:nvPr userDrawn="1"/>
        </p:nvSpPr>
        <p:spPr>
          <a:xfrm>
            <a:off x="8478000" y="1777962"/>
            <a:ext cx="144000" cy="144000"/>
          </a:xfrm>
          <a:prstGeom prst="rect">
            <a:avLst/>
          </a:prstGeom>
          <a:noFill/>
          <a:ln w="3175">
            <a:solidFill>
              <a:srgbClr val="515F67">
                <a:alpha val="7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800" dirty="0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cxnSp>
        <p:nvCxnSpPr>
          <p:cNvPr id="1024" name="Rechte verbindingslijn 1023">
            <a:extLst>
              <a:ext uri="{FF2B5EF4-FFF2-40B4-BE49-F238E27FC236}">
                <a16:creationId xmlns:a16="http://schemas.microsoft.com/office/drawing/2014/main" id="{FC8C6C84-EA59-4B2C-AE4C-31C59DB3946F}"/>
              </a:ext>
            </a:extLst>
          </p:cNvPr>
          <p:cNvCxnSpPr/>
          <p:nvPr userDrawn="1"/>
        </p:nvCxnSpPr>
        <p:spPr>
          <a:xfrm>
            <a:off x="8112125" y="4608478"/>
            <a:ext cx="3708000" cy="0"/>
          </a:xfrm>
          <a:prstGeom prst="line">
            <a:avLst/>
          </a:prstGeom>
          <a:ln>
            <a:solidFill>
              <a:srgbClr val="515F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7" name="Tekstvak 1036">
            <a:extLst>
              <a:ext uri="{FF2B5EF4-FFF2-40B4-BE49-F238E27FC236}">
                <a16:creationId xmlns:a16="http://schemas.microsoft.com/office/drawing/2014/main" id="{4185B1C2-F58B-44DE-90BF-05689F869375}"/>
              </a:ext>
            </a:extLst>
          </p:cNvPr>
          <p:cNvSpPr txBox="1"/>
          <p:nvPr userDrawn="1"/>
        </p:nvSpPr>
        <p:spPr>
          <a:xfrm>
            <a:off x="8478000" y="3213265"/>
            <a:ext cx="3105963" cy="27603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50673" rIns="0" bIns="50673" rtlCol="0">
            <a:spAutoFit/>
          </a:bodyPr>
          <a:lstStyle/>
          <a:p>
            <a:pPr marL="0" indent="0" algn="l" defTabSz="914400" rtl="0" eaLnBrk="1" latinLnBrk="0" hangingPunct="1">
              <a:lnSpc>
                <a:spcPct val="114000"/>
              </a:lnSpc>
              <a:buFont typeface="+mj-lt"/>
              <a:buNone/>
            </a:pPr>
            <a:r>
              <a:rPr lang="nl-NL" sz="1050" b="1" kern="120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 Light" panose="020F0302020204030204" pitchFamily="34" charset="0"/>
              </a:rPr>
              <a:t>Gebruik niet de Tab-toets of Opsommingstoets!</a:t>
            </a:r>
          </a:p>
        </p:txBody>
      </p:sp>
      <p:sp>
        <p:nvSpPr>
          <p:cNvPr id="1040" name="Rechthoek 1039">
            <a:extLst>
              <a:ext uri="{FF2B5EF4-FFF2-40B4-BE49-F238E27FC236}">
                <a16:creationId xmlns:a16="http://schemas.microsoft.com/office/drawing/2014/main" id="{9DD48F04-4B36-4531-87F2-FEA2ACA0B016}"/>
              </a:ext>
            </a:extLst>
          </p:cNvPr>
          <p:cNvSpPr>
            <a:spLocks noChangeAspect="1"/>
          </p:cNvSpPr>
          <p:nvPr userDrawn="1"/>
        </p:nvSpPr>
        <p:spPr>
          <a:xfrm>
            <a:off x="8478000" y="2159234"/>
            <a:ext cx="144000" cy="144000"/>
          </a:xfrm>
          <a:prstGeom prst="rect">
            <a:avLst/>
          </a:prstGeom>
          <a:noFill/>
          <a:ln w="3175">
            <a:solidFill>
              <a:srgbClr val="515F67">
                <a:alpha val="7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800" dirty="0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041" name="Rechthoek 1040">
            <a:extLst>
              <a:ext uri="{FF2B5EF4-FFF2-40B4-BE49-F238E27FC236}">
                <a16:creationId xmlns:a16="http://schemas.microsoft.com/office/drawing/2014/main" id="{F064C36A-6295-4A6D-A8C3-74C7EF1B2C5A}"/>
              </a:ext>
            </a:extLst>
          </p:cNvPr>
          <p:cNvSpPr>
            <a:spLocks noChangeAspect="1"/>
          </p:cNvSpPr>
          <p:nvPr userDrawn="1"/>
        </p:nvSpPr>
        <p:spPr>
          <a:xfrm>
            <a:off x="8478000" y="2540506"/>
            <a:ext cx="144000" cy="144000"/>
          </a:xfrm>
          <a:prstGeom prst="rect">
            <a:avLst/>
          </a:prstGeom>
          <a:noFill/>
          <a:ln w="3175">
            <a:solidFill>
              <a:srgbClr val="515F67">
                <a:alpha val="7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800" dirty="0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042" name="Rechthoek 1041">
            <a:extLst>
              <a:ext uri="{FF2B5EF4-FFF2-40B4-BE49-F238E27FC236}">
                <a16:creationId xmlns:a16="http://schemas.microsoft.com/office/drawing/2014/main" id="{97C01ED6-E7F8-4314-8D6F-35AE54C5AFAB}"/>
              </a:ext>
            </a:extLst>
          </p:cNvPr>
          <p:cNvSpPr>
            <a:spLocks noChangeAspect="1"/>
          </p:cNvSpPr>
          <p:nvPr userDrawn="1"/>
        </p:nvSpPr>
        <p:spPr>
          <a:xfrm>
            <a:off x="8478000" y="2921778"/>
            <a:ext cx="144000" cy="144000"/>
          </a:xfrm>
          <a:prstGeom prst="rect">
            <a:avLst/>
          </a:prstGeom>
          <a:noFill/>
          <a:ln w="3175">
            <a:solidFill>
              <a:srgbClr val="515F67">
                <a:alpha val="7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800" dirty="0">
                <a:solidFill>
                  <a:srgbClr val="515F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cxnSp>
        <p:nvCxnSpPr>
          <p:cNvPr id="1045" name="Rechte verbindingslijn 1044">
            <a:extLst>
              <a:ext uri="{FF2B5EF4-FFF2-40B4-BE49-F238E27FC236}">
                <a16:creationId xmlns:a16="http://schemas.microsoft.com/office/drawing/2014/main" id="{D7A46DEC-E632-40B8-90CB-EB693A4323EC}"/>
              </a:ext>
            </a:extLst>
          </p:cNvPr>
          <p:cNvCxnSpPr>
            <a:cxnSpLocks/>
          </p:cNvCxnSpPr>
          <p:nvPr userDrawn="1"/>
        </p:nvCxnSpPr>
        <p:spPr>
          <a:xfrm>
            <a:off x="4194000" y="406194"/>
            <a:ext cx="0" cy="600513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Rechte verbindingslijn 100">
            <a:extLst>
              <a:ext uri="{FF2B5EF4-FFF2-40B4-BE49-F238E27FC236}">
                <a16:creationId xmlns:a16="http://schemas.microsoft.com/office/drawing/2014/main" id="{B2C9C308-43B2-4377-ADCC-E5D1C9118B77}"/>
              </a:ext>
            </a:extLst>
          </p:cNvPr>
          <p:cNvCxnSpPr>
            <a:cxnSpLocks/>
          </p:cNvCxnSpPr>
          <p:nvPr userDrawn="1"/>
        </p:nvCxnSpPr>
        <p:spPr>
          <a:xfrm>
            <a:off x="8004175" y="406194"/>
            <a:ext cx="0" cy="600513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" name="Tekstvak 22">
            <a:extLst>
              <a:ext uri="{FF2B5EF4-FFF2-40B4-BE49-F238E27FC236}">
                <a16:creationId xmlns:a16="http://schemas.microsoft.com/office/drawing/2014/main" id="{0EB64284-D5BB-42E4-9F9A-C4DC655E1C11}"/>
              </a:ext>
            </a:extLst>
          </p:cNvPr>
          <p:cNvSpPr txBox="1"/>
          <p:nvPr userDrawn="1"/>
        </p:nvSpPr>
        <p:spPr>
          <a:xfrm>
            <a:off x="4187824" y="-264319"/>
            <a:ext cx="3816351" cy="259929"/>
          </a:xfrm>
          <a:prstGeom prst="rect">
            <a:avLst/>
          </a:prstGeom>
          <a:solidFill>
            <a:srgbClr val="C00000"/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nl-NL" sz="1200" b="1" spc="50" baseline="0" noProof="1">
                <a:solidFill>
                  <a:schemeClr val="bg1"/>
                </a:solidFill>
                <a:latin typeface="+mj-lt"/>
              </a:rPr>
              <a:t>TIPS  VOOR HET GEBRUIKEN VAN DEZE PRESENTATIE</a:t>
            </a:r>
          </a:p>
        </p:txBody>
      </p:sp>
      <p:sp>
        <p:nvSpPr>
          <p:cNvPr id="37" name="Tekstvak 36">
            <a:extLst>
              <a:ext uri="{FF2B5EF4-FFF2-40B4-BE49-F238E27FC236}">
                <a16:creationId xmlns:a16="http://schemas.microsoft.com/office/drawing/2014/main" id="{D71E8F80-8FE1-42D8-A053-BD2FDF431A6D}"/>
              </a:ext>
            </a:extLst>
          </p:cNvPr>
          <p:cNvSpPr txBox="1"/>
          <p:nvPr userDrawn="1"/>
        </p:nvSpPr>
        <p:spPr>
          <a:xfrm>
            <a:off x="8478000" y="3676117"/>
            <a:ext cx="2880000" cy="64447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50673" rIns="0" bIns="50673" rtlCol="0">
            <a:spAutoFit/>
          </a:bodyPr>
          <a:lstStyle/>
          <a:p>
            <a:pPr marL="0" indent="0" algn="l" defTabSz="914400" rtl="0" eaLnBrk="1" latinLnBrk="0" hangingPunct="1">
              <a:lnSpc>
                <a:spcPct val="114000"/>
              </a:lnSpc>
              <a:buFont typeface="+mj-lt"/>
              <a:buNone/>
            </a:pPr>
            <a:r>
              <a:rPr lang="nl-NL" sz="1050" b="1" kern="1200" cap="all" spc="60" baseline="0" noProof="1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Vette woorden in de titel</a:t>
            </a:r>
          </a:p>
          <a:p>
            <a:pPr marL="0" indent="0" algn="l" defTabSz="914400" rtl="0" eaLnBrk="1" latinLnBrk="0" hangingPunct="1">
              <a:lnSpc>
                <a:spcPct val="114000"/>
              </a:lnSpc>
              <a:buFont typeface="+mj-lt"/>
              <a:buNone/>
            </a:pPr>
            <a:r>
              <a:rPr lang="nl-NL" sz="1050" kern="120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 Light" panose="020F0302020204030204" pitchFamily="34" charset="0"/>
              </a:rPr>
              <a:t>De titel heeft lettertype Lato Light. Kies lettertype </a:t>
            </a:r>
            <a:r>
              <a:rPr lang="nl-NL" sz="1050" b="1" kern="120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 Light" panose="020F0302020204030204" pitchFamily="34" charset="0"/>
              </a:rPr>
              <a:t>Lato + Vet </a:t>
            </a:r>
            <a:r>
              <a:rPr lang="nl-NL" sz="1050" kern="120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 Light" panose="020F0302020204030204" pitchFamily="34" charset="0"/>
              </a:rPr>
              <a:t>om woorden vet te maken.</a:t>
            </a:r>
          </a:p>
        </p:txBody>
      </p:sp>
      <p:pic>
        <p:nvPicPr>
          <p:cNvPr id="6" name="Afbeelding 5" descr="Afbeelding met tafel&#10;&#10;Automatisch gegenereerde beschrijving">
            <a:extLst>
              <a:ext uri="{FF2B5EF4-FFF2-40B4-BE49-F238E27FC236}">
                <a16:creationId xmlns:a16="http://schemas.microsoft.com/office/drawing/2014/main" id="{B2B35757-8BB2-4F5A-972B-4F35C144AB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1292" y="1593566"/>
            <a:ext cx="1555020" cy="1650580"/>
          </a:xfrm>
          <a:prstGeom prst="rect">
            <a:avLst/>
          </a:prstGeom>
        </p:spPr>
      </p:pic>
      <p:sp>
        <p:nvSpPr>
          <p:cNvPr id="29" name="Tekstvak 28">
            <a:extLst>
              <a:ext uri="{FF2B5EF4-FFF2-40B4-BE49-F238E27FC236}">
                <a16:creationId xmlns:a16="http://schemas.microsoft.com/office/drawing/2014/main" id="{60940BF0-ED57-4612-930A-D70C79ED3863}"/>
              </a:ext>
            </a:extLst>
          </p:cNvPr>
          <p:cNvSpPr txBox="1"/>
          <p:nvPr userDrawn="1"/>
        </p:nvSpPr>
        <p:spPr>
          <a:xfrm>
            <a:off x="834000" y="4154739"/>
            <a:ext cx="2880000" cy="138134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50673" rIns="0" bIns="50673" rtlCol="0">
            <a:spAutoFit/>
          </a:bodyPr>
          <a:lstStyle/>
          <a:p>
            <a:pPr marL="0" indent="0" algn="l" defTabSz="914400" rtl="0" eaLnBrk="1" latinLnBrk="0" hangingPunct="1">
              <a:lnSpc>
                <a:spcPct val="114000"/>
              </a:lnSpc>
              <a:buFont typeface="+mj-lt"/>
              <a:buNone/>
            </a:pPr>
            <a:r>
              <a:rPr lang="nl-NL" sz="1050" b="1" kern="1200" cap="all" spc="60" baseline="0" noProof="1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Calibri" panose="020F0502020204030204" pitchFamily="34" charset="0"/>
              </a:rPr>
              <a:t>DIA’s met EEN aanpasbare SFEERfoto</a:t>
            </a:r>
          </a:p>
          <a:p>
            <a:pPr marL="0" indent="0" algn="l" defTabSz="914400" rtl="0" eaLnBrk="1" latinLnBrk="0" hangingPunct="1">
              <a:lnSpc>
                <a:spcPct val="114000"/>
              </a:lnSpc>
              <a:buFont typeface="+mj-lt"/>
              <a:buNone/>
            </a:pPr>
            <a:r>
              <a:rPr lang="nl-NL" sz="1050" kern="120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 Light" panose="020F0302020204030204" pitchFamily="34" charset="0"/>
              </a:rPr>
              <a:t>In de presentatie zitten een aantal dia’s met sfeerfoto’s. Er is al een standaard foto opgenomen. Deze foto kun je echter vervangen. </a:t>
            </a:r>
          </a:p>
          <a:p>
            <a:pPr marL="0" indent="0" algn="l" defTabSz="914400" rtl="0" eaLnBrk="1" latinLnBrk="0" hangingPunct="1">
              <a:lnSpc>
                <a:spcPct val="114000"/>
              </a:lnSpc>
              <a:buFont typeface="+mj-lt"/>
              <a:buNone/>
            </a:pPr>
            <a:r>
              <a:rPr lang="nl-NL" sz="1050" kern="1200" baseline="0" noProof="1">
                <a:solidFill>
                  <a:srgbClr val="4C5960"/>
                </a:solidFill>
                <a:latin typeface="+mn-lt"/>
                <a:ea typeface="Tahoma" panose="020B0604030504040204" pitchFamily="34" charset="0"/>
                <a:cs typeface="Calibri Light" panose="020F0302020204030204" pitchFamily="34" charset="0"/>
              </a:rPr>
              <a:t>Bij deze dia’s staat rechts naast de dia extra informatie over het invoegen en/of vervangen van deze sfeerfoto.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5DD6588-50CA-43AD-B02F-EEB3FA03D4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2852" y="1526008"/>
            <a:ext cx="3060001" cy="2750401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87C71A2D-4E70-47C0-84BD-88BAAF2728F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788" y="1391649"/>
            <a:ext cx="2836754" cy="5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80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5042" userDrawn="1">
          <p15:clr>
            <a:srgbClr val="FBAE40"/>
          </p15:clr>
        </p15:guide>
        <p15:guide id="3" pos="2638" userDrawn="1">
          <p15:clr>
            <a:srgbClr val="FBAE40"/>
          </p15:clr>
        </p15:guide>
        <p15:guide id="4" orient="horz" pos="4110" userDrawn="1">
          <p15:clr>
            <a:srgbClr val="FBAE40"/>
          </p15:clr>
        </p15:guide>
        <p15:guide id="5" orient="horz" pos="323" userDrawn="1">
          <p15:clr>
            <a:srgbClr val="FBAE40"/>
          </p15:clr>
        </p15:guide>
        <p15:guide id="6" pos="234" userDrawn="1">
          <p15:clr>
            <a:srgbClr val="FBAE40"/>
          </p15:clr>
        </p15:guide>
        <p15:guide id="7" pos="7446" userDrawn="1">
          <p15:clr>
            <a:srgbClr val="FBAE40"/>
          </p15:clr>
        </p15:guide>
        <p15:guide id="8" pos="529" userDrawn="1">
          <p15:clr>
            <a:srgbClr val="FBAE40"/>
          </p15:clr>
        </p15:guide>
        <p15:guide id="9" pos="2933" userDrawn="1">
          <p15:clr>
            <a:srgbClr val="FBAE40"/>
          </p15:clr>
        </p15:guide>
        <p15:guide id="10" pos="5337" userDrawn="1">
          <p15:clr>
            <a:srgbClr val="FBAE40"/>
          </p15:clr>
        </p15:guide>
        <p15:guide id="11" pos="2706" userDrawn="1">
          <p15:clr>
            <a:srgbClr val="FBAE40"/>
          </p15:clr>
        </p15:guide>
        <p15:guide id="12" pos="302" userDrawn="1">
          <p15:clr>
            <a:srgbClr val="FBAE40"/>
          </p15:clr>
        </p15:guide>
        <p15:guide id="13" pos="5110" userDrawn="1">
          <p15:clr>
            <a:srgbClr val="FBAE40"/>
          </p15:clr>
        </p15:guide>
        <p15:guide id="14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18565" y="715382"/>
            <a:ext cx="8068233" cy="92689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18566" y="1925619"/>
            <a:ext cx="8068234" cy="425134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dirty="0"/>
              <a:t>Klik om een tekst toe te voegen. Zie de pagina met tips voor het kiezen van een andere tekstopmaak. 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18566" y="6334834"/>
            <a:ext cx="6054850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100">
                <a:solidFill>
                  <a:schemeClr val="accent1"/>
                </a:solidFill>
              </a:defRPr>
            </a:lvl1pPr>
          </a:lstStyle>
          <a:p>
            <a:r>
              <a:rPr lang="nl-NL"/>
              <a:t>Omgevingsdienst Veluwe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10929508" y="6334834"/>
            <a:ext cx="614727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C29DC087-FE3C-4A49-A032-2EF798F57C7B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4" name="Rechthoek 23"/>
          <p:cNvSpPr/>
          <p:nvPr userDrawn="1"/>
        </p:nvSpPr>
        <p:spPr>
          <a:xfrm>
            <a:off x="10507200" y="-352043"/>
            <a:ext cx="121040" cy="247650"/>
          </a:xfrm>
          <a:prstGeom prst="rect">
            <a:avLst/>
          </a:prstGeom>
          <a:solidFill>
            <a:schemeClr val="bg1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5" name="Rechthoek 24"/>
          <p:cNvSpPr/>
          <p:nvPr userDrawn="1"/>
        </p:nvSpPr>
        <p:spPr>
          <a:xfrm>
            <a:off x="10680951" y="-352043"/>
            <a:ext cx="121040" cy="247650"/>
          </a:xfrm>
          <a:prstGeom prst="rect">
            <a:avLst/>
          </a:prstGeom>
          <a:solidFill>
            <a:schemeClr val="tx1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6" name="Rechthoek 25"/>
          <p:cNvSpPr/>
          <p:nvPr userDrawn="1"/>
        </p:nvSpPr>
        <p:spPr>
          <a:xfrm>
            <a:off x="11028453" y="-352043"/>
            <a:ext cx="121040" cy="247650"/>
          </a:xfrm>
          <a:prstGeom prst="rect">
            <a:avLst/>
          </a:prstGeom>
          <a:solidFill>
            <a:schemeClr val="tx2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7" name="Rechthoek 26"/>
          <p:cNvSpPr/>
          <p:nvPr userDrawn="1"/>
        </p:nvSpPr>
        <p:spPr>
          <a:xfrm>
            <a:off x="11549706" y="-352043"/>
            <a:ext cx="121040" cy="247650"/>
          </a:xfrm>
          <a:prstGeom prst="rect">
            <a:avLst/>
          </a:prstGeom>
          <a:solidFill>
            <a:schemeClr val="accent3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8" name="Rechthoek 27"/>
          <p:cNvSpPr/>
          <p:nvPr userDrawn="1"/>
        </p:nvSpPr>
        <p:spPr>
          <a:xfrm>
            <a:off x="11723457" y="-352043"/>
            <a:ext cx="121040" cy="247650"/>
          </a:xfrm>
          <a:prstGeom prst="rect">
            <a:avLst/>
          </a:prstGeom>
          <a:solidFill>
            <a:schemeClr val="accent4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9" name="Rechthoek 28"/>
          <p:cNvSpPr/>
          <p:nvPr userDrawn="1"/>
        </p:nvSpPr>
        <p:spPr>
          <a:xfrm>
            <a:off x="12070960" y="-352043"/>
            <a:ext cx="121040" cy="247650"/>
          </a:xfrm>
          <a:prstGeom prst="rect">
            <a:avLst/>
          </a:prstGeom>
          <a:solidFill>
            <a:schemeClr val="accent6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0" name="Rechthoek 29"/>
          <p:cNvSpPr/>
          <p:nvPr userDrawn="1"/>
        </p:nvSpPr>
        <p:spPr>
          <a:xfrm>
            <a:off x="11897208" y="-352043"/>
            <a:ext cx="121040" cy="247650"/>
          </a:xfrm>
          <a:prstGeom prst="rect">
            <a:avLst/>
          </a:prstGeom>
          <a:solidFill>
            <a:schemeClr val="accent5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1" name="Rechthoek 30"/>
          <p:cNvSpPr/>
          <p:nvPr userDrawn="1"/>
        </p:nvSpPr>
        <p:spPr>
          <a:xfrm>
            <a:off x="10854702" y="-352043"/>
            <a:ext cx="121040" cy="247650"/>
          </a:xfrm>
          <a:prstGeom prst="rect">
            <a:avLst/>
          </a:prstGeom>
          <a:solidFill>
            <a:schemeClr val="bg2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2" name="Rechthoek 31"/>
          <p:cNvSpPr/>
          <p:nvPr userDrawn="1"/>
        </p:nvSpPr>
        <p:spPr>
          <a:xfrm>
            <a:off x="11202204" y="-352043"/>
            <a:ext cx="121040" cy="247650"/>
          </a:xfrm>
          <a:prstGeom prst="rect">
            <a:avLst/>
          </a:prstGeom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3" name="Rechthoek 32"/>
          <p:cNvSpPr/>
          <p:nvPr userDrawn="1"/>
        </p:nvSpPr>
        <p:spPr>
          <a:xfrm>
            <a:off x="11375955" y="-352043"/>
            <a:ext cx="121040" cy="247650"/>
          </a:xfrm>
          <a:prstGeom prst="rect">
            <a:avLst/>
          </a:prstGeom>
          <a:solidFill>
            <a:schemeClr val="accent2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1704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68" r:id="rId2"/>
    <p:sldLayoutId id="2147483649" r:id="rId3"/>
    <p:sldLayoutId id="2147483666" r:id="rId4"/>
    <p:sldLayoutId id="2147483667" r:id="rId5"/>
    <p:sldLayoutId id="2147483650" r:id="rId6"/>
    <p:sldLayoutId id="2147483662" r:id="rId7"/>
    <p:sldLayoutId id="2147483652" r:id="rId8"/>
    <p:sldLayoutId id="2147483663" r:id="rId9"/>
    <p:sldLayoutId id="2147483664" r:id="rId10"/>
    <p:sldLayoutId id="2147483651" r:id="rId11"/>
    <p:sldLayoutId id="2147483654" r:id="rId12"/>
    <p:sldLayoutId id="2147483665" r:id="rId13"/>
    <p:sldLayoutId id="2147483670" r:id="rId14"/>
    <p:sldLayoutId id="2147483671" r:id="rId15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4000"/>
        </a:lnSpc>
        <a:spcBef>
          <a:spcPts val="0"/>
        </a:spcBef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216000" indent="-216000" algn="l" defTabSz="914400" rtl="0" eaLnBrk="1" latinLnBrk="0" hangingPunct="1">
        <a:lnSpc>
          <a:spcPct val="114000"/>
        </a:lnSpc>
        <a:spcBef>
          <a:spcPts val="0"/>
        </a:spcBef>
        <a:buFont typeface="Calibri" panose="020F0502020204030204" pitchFamily="34" charset="0"/>
        <a:buChar char="−"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360000" indent="-144000" algn="l" defTabSz="914400" rtl="0" eaLnBrk="1" latinLnBrk="0" hangingPunct="1">
        <a:lnSpc>
          <a:spcPct val="114000"/>
        </a:lnSpc>
        <a:spcBef>
          <a:spcPts val="0"/>
        </a:spcBef>
        <a:buFont typeface="Calibri" panose="020F0502020204030204" pitchFamily="34" charset="0"/>
        <a:buChar char="‐"/>
        <a:defRPr sz="1400" kern="1200">
          <a:solidFill>
            <a:schemeClr val="tx1"/>
          </a:solidFill>
          <a:latin typeface="+mj-lt"/>
          <a:ea typeface="+mn-ea"/>
          <a:cs typeface="+mn-cs"/>
        </a:defRPr>
      </a:lvl3pPr>
      <a:lvl4pPr marL="576000" indent="-144000" algn="l" defTabSz="914400" rtl="0" eaLnBrk="1" latinLnBrk="0" hangingPunct="1">
        <a:lnSpc>
          <a:spcPct val="114000"/>
        </a:lnSpc>
        <a:spcBef>
          <a:spcPts val="0"/>
        </a:spcBef>
        <a:buFont typeface="Calibri" panose="020F0502020204030204" pitchFamily="34" charset="0"/>
        <a:buChar char="‐"/>
        <a:defRPr sz="1400" kern="1200">
          <a:solidFill>
            <a:schemeClr val="tx1"/>
          </a:solidFill>
          <a:latin typeface="+mj-lt"/>
          <a:ea typeface="+mn-ea"/>
          <a:cs typeface="+mn-cs"/>
        </a:defRPr>
      </a:lvl4pPr>
      <a:lvl5pPr marL="720000" indent="-144000" algn="l" defTabSz="914400" rtl="0" eaLnBrk="1" latinLnBrk="0" hangingPunct="1">
        <a:lnSpc>
          <a:spcPct val="114000"/>
        </a:lnSpc>
        <a:spcBef>
          <a:spcPts val="0"/>
        </a:spcBef>
        <a:buFont typeface="Calibri" panose="020F0502020204030204" pitchFamily="34" charset="0"/>
        <a:buChar char="‐"/>
        <a:defRPr sz="14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036FF4DB-C5B3-452A-8CA5-264484940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1AC7A1C-3770-4F94-97DA-553F9B685D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3FF975F-41E2-4065-A61D-3B73B5DCE1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7A03FB6-CA0D-428C-8E38-1DAE48A39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NL"/>
              <a:t>Omgevingsdienst Veluwe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57DB07F-922E-4005-9B46-ADCFB7B154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06067-6603-453F-A7A4-80CF8080DF0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8872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64B32D-DA1D-58C1-D78F-FCE0581CB0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sz="4000"/>
              <a:t>Geluidprofiel Putten onder de Omgevingswet</a:t>
            </a:r>
            <a:br>
              <a:rPr lang="nl-NL" sz="4000"/>
            </a:br>
            <a:r>
              <a:rPr lang="nl-NL" sz="2000" b="1">
                <a:latin typeface="+mn-lt"/>
              </a:rPr>
              <a:t>Pilot: Agrarisch Buitengebied</a:t>
            </a:r>
            <a:br>
              <a:rPr lang="nl-NL" sz="4000"/>
            </a:br>
            <a:br>
              <a:rPr lang="nl-NL" sz="4000"/>
            </a:br>
            <a:endParaRPr lang="nl-NL" sz="400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6E030F1-6991-14CA-1C19-723C143A73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5606" y="1637414"/>
            <a:ext cx="10784626" cy="260166"/>
          </a:xfrm>
        </p:spPr>
        <p:txBody>
          <a:bodyPr/>
          <a:lstStyle/>
          <a:p>
            <a:r>
              <a:rPr lang="nl-NL" sz="1600" b="0"/>
              <a:t>F. Wiegant - adviseur geluid</a:t>
            </a:r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901EEA54-AAFC-B817-1464-2D25B79DD55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05479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91D8CC-A99A-A956-9D82-66ACA7312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Kaders en vertrekpunt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B5163A26-A01E-9BD5-0BEA-D324535B1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2</a:t>
            </a:fld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9F2A9A9-898A-4E3C-560C-F9D44746B2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/>
              <a:t>Omgevingsvisie 2040 Putten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/>
              <a:t>Omgevingswet, met bijbehorende besluiten:</a:t>
            </a:r>
          </a:p>
          <a:p>
            <a:pPr marL="501750" lvl="1" indent="-285750">
              <a:buFont typeface="Arial" panose="020B0604020202020204" pitchFamily="34" charset="0"/>
              <a:buChar char="•"/>
            </a:pPr>
            <a:r>
              <a:rPr lang="nl-NL"/>
              <a:t>Besluit Kwaliteit Leefomgeving</a:t>
            </a:r>
          </a:p>
          <a:p>
            <a:pPr marL="501750" lvl="1" indent="-285750">
              <a:buFont typeface="Arial" panose="020B0604020202020204" pitchFamily="34" charset="0"/>
              <a:buChar char="•"/>
            </a:pPr>
            <a:r>
              <a:rPr lang="nl-NL"/>
              <a:t>Besluit Bouwwerken Leefomgeving</a:t>
            </a:r>
          </a:p>
          <a:p>
            <a:pPr marL="501750" lvl="1" indent="-285750">
              <a:buFont typeface="Arial" panose="020B0604020202020204" pitchFamily="34" charset="0"/>
              <a:buChar char="•"/>
            </a:pPr>
            <a:r>
              <a:rPr lang="nl-NL"/>
              <a:t>Besluit Activiteiten Leefomgeving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/>
              <a:t>Omgevingsplan Putten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/>
              <a:t>Nota Industrielawaai gemeente Putten (2004)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/>
              <a:t>Beleidsevaluatie Nota Industrielawaai (2025)</a:t>
            </a:r>
          </a:p>
          <a:p>
            <a:pPr marL="285750" indent="-285750"/>
            <a:endParaRPr lang="nl-NL"/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29D9BACF-255C-EA4B-0B0F-8407C395C490}"/>
              </a:ext>
            </a:extLst>
          </p:cNvPr>
          <p:cNvGrpSpPr/>
          <p:nvPr/>
        </p:nvGrpSpPr>
        <p:grpSpPr>
          <a:xfrm>
            <a:off x="6716486" y="639180"/>
            <a:ext cx="4816863" cy="5578510"/>
            <a:chOff x="0" y="0"/>
            <a:chExt cx="4752000" cy="5530437"/>
          </a:xfrm>
        </p:grpSpPr>
        <p:grpSp>
          <p:nvGrpSpPr>
            <p:cNvPr id="16" name="Groep 15">
              <a:extLst>
                <a:ext uri="{FF2B5EF4-FFF2-40B4-BE49-F238E27FC236}">
                  <a16:creationId xmlns:a16="http://schemas.microsoft.com/office/drawing/2014/main" id="{AB8F51E0-D438-5BD1-4862-A9BEB004C97C}"/>
                </a:ext>
              </a:extLst>
            </p:cNvPr>
            <p:cNvGrpSpPr/>
            <p:nvPr/>
          </p:nvGrpSpPr>
          <p:grpSpPr>
            <a:xfrm>
              <a:off x="0" y="0"/>
              <a:ext cx="4752000" cy="5530437"/>
              <a:chOff x="-1" y="0"/>
              <a:chExt cx="4752000" cy="5530437"/>
            </a:xfrm>
          </p:grpSpPr>
          <p:pic>
            <p:nvPicPr>
              <p:cNvPr id="18" name="Afbeelding 17" descr="Afbeelding met kaart, tekst, atlas&#10;&#10;Door AI gegenereerde inhoud is mogelijk onjuist.">
                <a:extLst>
                  <a:ext uri="{FF2B5EF4-FFF2-40B4-BE49-F238E27FC236}">
                    <a16:creationId xmlns:a16="http://schemas.microsoft.com/office/drawing/2014/main" id="{8231390F-B413-D619-8D64-1AA208B1B4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4751705" cy="3648075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19" name="Afbeelding 18">
                <a:extLst>
                  <a:ext uri="{FF2B5EF4-FFF2-40B4-BE49-F238E27FC236}">
                    <a16:creationId xmlns:a16="http://schemas.microsoft.com/office/drawing/2014/main" id="{56B09AE3-BD49-18E3-5442-A4900337BA45}"/>
                  </a:ext>
                </a:extLst>
              </p:cNvPr>
              <p:cNvPicPr preferRelativeResize="0"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" y="3649980"/>
                <a:ext cx="4752000" cy="188045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</p:pic>
        </p:grpSp>
        <p:sp>
          <p:nvSpPr>
            <p:cNvPr id="17" name="Vrije vorm: vorm 16">
              <a:extLst>
                <a:ext uri="{FF2B5EF4-FFF2-40B4-BE49-F238E27FC236}">
                  <a16:creationId xmlns:a16="http://schemas.microsoft.com/office/drawing/2014/main" id="{F3D8A5AF-6265-4C49-73BF-699CC2A7FAB6}"/>
                </a:ext>
              </a:extLst>
            </p:cNvPr>
            <p:cNvSpPr/>
            <p:nvPr/>
          </p:nvSpPr>
          <p:spPr>
            <a:xfrm>
              <a:off x="1066800" y="341779"/>
              <a:ext cx="2003612" cy="2599765"/>
            </a:xfrm>
            <a:custGeom>
              <a:avLst/>
              <a:gdLst>
                <a:gd name="connsiteX0" fmla="*/ 753035 w 2003612"/>
                <a:gd name="connsiteY0" fmla="*/ 0 h 2599765"/>
                <a:gd name="connsiteX1" fmla="*/ 488577 w 2003612"/>
                <a:gd name="connsiteY1" fmla="*/ 726141 h 2599765"/>
                <a:gd name="connsiteX2" fmla="*/ 439271 w 2003612"/>
                <a:gd name="connsiteY2" fmla="*/ 847165 h 2599765"/>
                <a:gd name="connsiteX3" fmla="*/ 363071 w 2003612"/>
                <a:gd name="connsiteY3" fmla="*/ 945776 h 2599765"/>
                <a:gd name="connsiteX4" fmla="*/ 228600 w 2003612"/>
                <a:gd name="connsiteY4" fmla="*/ 1089212 h 2599765"/>
                <a:gd name="connsiteX5" fmla="*/ 49306 w 2003612"/>
                <a:gd name="connsiteY5" fmla="*/ 1201271 h 2599765"/>
                <a:gd name="connsiteX6" fmla="*/ 165847 w 2003612"/>
                <a:gd name="connsiteY6" fmla="*/ 1228165 h 2599765"/>
                <a:gd name="connsiteX7" fmla="*/ 147918 w 2003612"/>
                <a:gd name="connsiteY7" fmla="*/ 1281953 h 2599765"/>
                <a:gd name="connsiteX8" fmla="*/ 0 w 2003612"/>
                <a:gd name="connsiteY8" fmla="*/ 1264024 h 2599765"/>
                <a:gd name="connsiteX9" fmla="*/ 0 w 2003612"/>
                <a:gd name="connsiteY9" fmla="*/ 1313329 h 2599765"/>
                <a:gd name="connsiteX10" fmla="*/ 300318 w 2003612"/>
                <a:gd name="connsiteY10" fmla="*/ 1447800 h 2599765"/>
                <a:gd name="connsiteX11" fmla="*/ 452718 w 2003612"/>
                <a:gd name="connsiteY11" fmla="*/ 1394012 h 2599765"/>
                <a:gd name="connsiteX12" fmla="*/ 452718 w 2003612"/>
                <a:gd name="connsiteY12" fmla="*/ 1335741 h 2599765"/>
                <a:gd name="connsiteX13" fmla="*/ 515471 w 2003612"/>
                <a:gd name="connsiteY13" fmla="*/ 1349188 h 2599765"/>
                <a:gd name="connsiteX14" fmla="*/ 506506 w 2003612"/>
                <a:gd name="connsiteY14" fmla="*/ 1385047 h 2599765"/>
                <a:gd name="connsiteX15" fmla="*/ 569259 w 2003612"/>
                <a:gd name="connsiteY15" fmla="*/ 1398494 h 2599765"/>
                <a:gd name="connsiteX16" fmla="*/ 627529 w 2003612"/>
                <a:gd name="connsiteY16" fmla="*/ 1380565 h 2599765"/>
                <a:gd name="connsiteX17" fmla="*/ 658906 w 2003612"/>
                <a:gd name="connsiteY17" fmla="*/ 1434353 h 2599765"/>
                <a:gd name="connsiteX18" fmla="*/ 699247 w 2003612"/>
                <a:gd name="connsiteY18" fmla="*/ 1506071 h 2599765"/>
                <a:gd name="connsiteX19" fmla="*/ 847165 w 2003612"/>
                <a:gd name="connsiteY19" fmla="*/ 1474694 h 2599765"/>
                <a:gd name="connsiteX20" fmla="*/ 900953 w 2003612"/>
                <a:gd name="connsiteY20" fmla="*/ 1613647 h 2599765"/>
                <a:gd name="connsiteX21" fmla="*/ 753035 w 2003612"/>
                <a:gd name="connsiteY21" fmla="*/ 1707776 h 2599765"/>
                <a:gd name="connsiteX22" fmla="*/ 699247 w 2003612"/>
                <a:gd name="connsiteY22" fmla="*/ 1707776 h 2599765"/>
                <a:gd name="connsiteX23" fmla="*/ 636494 w 2003612"/>
                <a:gd name="connsiteY23" fmla="*/ 1752600 h 2599765"/>
                <a:gd name="connsiteX24" fmla="*/ 645459 w 2003612"/>
                <a:gd name="connsiteY24" fmla="*/ 1828800 h 2599765"/>
                <a:gd name="connsiteX25" fmla="*/ 703729 w 2003612"/>
                <a:gd name="connsiteY25" fmla="*/ 1896035 h 2599765"/>
                <a:gd name="connsiteX26" fmla="*/ 838200 w 2003612"/>
                <a:gd name="connsiteY26" fmla="*/ 1963271 h 2599765"/>
                <a:gd name="connsiteX27" fmla="*/ 815788 w 2003612"/>
                <a:gd name="connsiteY27" fmla="*/ 1990165 h 2599765"/>
                <a:gd name="connsiteX28" fmla="*/ 851647 w 2003612"/>
                <a:gd name="connsiteY28" fmla="*/ 2021541 h 2599765"/>
                <a:gd name="connsiteX29" fmla="*/ 883024 w 2003612"/>
                <a:gd name="connsiteY29" fmla="*/ 2008094 h 2599765"/>
                <a:gd name="connsiteX30" fmla="*/ 932329 w 2003612"/>
                <a:gd name="connsiteY30" fmla="*/ 2008094 h 2599765"/>
                <a:gd name="connsiteX31" fmla="*/ 995082 w 2003612"/>
                <a:gd name="connsiteY31" fmla="*/ 2048435 h 2599765"/>
                <a:gd name="connsiteX32" fmla="*/ 1255059 w 2003612"/>
                <a:gd name="connsiteY32" fmla="*/ 2088776 h 2599765"/>
                <a:gd name="connsiteX33" fmla="*/ 1201271 w 2003612"/>
                <a:gd name="connsiteY33" fmla="*/ 2209800 h 2599765"/>
                <a:gd name="connsiteX34" fmla="*/ 1062318 w 2003612"/>
                <a:gd name="connsiteY34" fmla="*/ 2205318 h 2599765"/>
                <a:gd name="connsiteX35" fmla="*/ 1147482 w 2003612"/>
                <a:gd name="connsiteY35" fmla="*/ 2281518 h 2599765"/>
                <a:gd name="connsiteX36" fmla="*/ 1143000 w 2003612"/>
                <a:gd name="connsiteY36" fmla="*/ 2312894 h 2599765"/>
                <a:gd name="connsiteX37" fmla="*/ 1129553 w 2003612"/>
                <a:gd name="connsiteY37" fmla="*/ 2326341 h 2599765"/>
                <a:gd name="connsiteX38" fmla="*/ 1138518 w 2003612"/>
                <a:gd name="connsiteY38" fmla="*/ 2335306 h 2599765"/>
                <a:gd name="connsiteX39" fmla="*/ 1277471 w 2003612"/>
                <a:gd name="connsiteY39" fmla="*/ 2312894 h 2599765"/>
                <a:gd name="connsiteX40" fmla="*/ 1335741 w 2003612"/>
                <a:gd name="connsiteY40" fmla="*/ 2353235 h 2599765"/>
                <a:gd name="connsiteX41" fmla="*/ 1416424 w 2003612"/>
                <a:gd name="connsiteY41" fmla="*/ 2389094 h 2599765"/>
                <a:gd name="connsiteX42" fmla="*/ 1389529 w 2003612"/>
                <a:gd name="connsiteY42" fmla="*/ 2460812 h 2599765"/>
                <a:gd name="connsiteX43" fmla="*/ 1604682 w 2003612"/>
                <a:gd name="connsiteY43" fmla="*/ 2545976 h 2599765"/>
                <a:gd name="connsiteX44" fmla="*/ 1739153 w 2003612"/>
                <a:gd name="connsiteY44" fmla="*/ 2483224 h 2599765"/>
                <a:gd name="connsiteX45" fmla="*/ 1918447 w 2003612"/>
                <a:gd name="connsiteY45" fmla="*/ 2572871 h 2599765"/>
                <a:gd name="connsiteX46" fmla="*/ 1913965 w 2003612"/>
                <a:gd name="connsiteY46" fmla="*/ 2599765 h 2599765"/>
                <a:gd name="connsiteX47" fmla="*/ 1963271 w 2003612"/>
                <a:gd name="connsiteY47" fmla="*/ 2595282 h 2599765"/>
                <a:gd name="connsiteX48" fmla="*/ 1945341 w 2003612"/>
                <a:gd name="connsiteY48" fmla="*/ 2286000 h 2599765"/>
                <a:gd name="connsiteX49" fmla="*/ 1999129 w 2003612"/>
                <a:gd name="connsiteY49" fmla="*/ 2178424 h 2599765"/>
                <a:gd name="connsiteX50" fmla="*/ 1972235 w 2003612"/>
                <a:gd name="connsiteY50" fmla="*/ 1900518 h 2599765"/>
                <a:gd name="connsiteX51" fmla="*/ 2003612 w 2003612"/>
                <a:gd name="connsiteY51" fmla="*/ 1775012 h 2599765"/>
                <a:gd name="connsiteX52" fmla="*/ 1972235 w 2003612"/>
                <a:gd name="connsiteY52" fmla="*/ 1474694 h 2599765"/>
                <a:gd name="connsiteX53" fmla="*/ 1887071 w 2003612"/>
                <a:gd name="connsiteY53" fmla="*/ 1506071 h 2599765"/>
                <a:gd name="connsiteX54" fmla="*/ 1878106 w 2003612"/>
                <a:gd name="connsiteY54" fmla="*/ 1452282 h 2599765"/>
                <a:gd name="connsiteX55" fmla="*/ 1905000 w 2003612"/>
                <a:gd name="connsiteY55" fmla="*/ 1443318 h 2599765"/>
                <a:gd name="connsiteX56" fmla="*/ 1905000 w 2003612"/>
                <a:gd name="connsiteY56" fmla="*/ 1425388 h 2599765"/>
                <a:gd name="connsiteX57" fmla="*/ 1707777 w 2003612"/>
                <a:gd name="connsiteY57" fmla="*/ 1389529 h 2599765"/>
                <a:gd name="connsiteX58" fmla="*/ 1757082 w 2003612"/>
                <a:gd name="connsiteY58" fmla="*/ 1295400 h 2599765"/>
                <a:gd name="connsiteX59" fmla="*/ 1636059 w 2003612"/>
                <a:gd name="connsiteY59" fmla="*/ 1246094 h 2599765"/>
                <a:gd name="connsiteX60" fmla="*/ 1568824 w 2003612"/>
                <a:gd name="connsiteY60" fmla="*/ 1434353 h 2599765"/>
                <a:gd name="connsiteX61" fmla="*/ 1268506 w 2003612"/>
                <a:gd name="connsiteY61" fmla="*/ 1322294 h 2599765"/>
                <a:gd name="connsiteX62" fmla="*/ 1380565 w 2003612"/>
                <a:gd name="connsiteY62" fmla="*/ 1174376 h 2599765"/>
                <a:gd name="connsiteX63" fmla="*/ 1223682 w 2003612"/>
                <a:gd name="connsiteY63" fmla="*/ 1134035 h 2599765"/>
                <a:gd name="connsiteX64" fmla="*/ 1178859 w 2003612"/>
                <a:gd name="connsiteY64" fmla="*/ 1201271 h 2599765"/>
                <a:gd name="connsiteX65" fmla="*/ 1098177 w 2003612"/>
                <a:gd name="connsiteY65" fmla="*/ 1192306 h 2599765"/>
                <a:gd name="connsiteX66" fmla="*/ 1044388 w 2003612"/>
                <a:gd name="connsiteY66" fmla="*/ 1120588 h 2599765"/>
                <a:gd name="connsiteX67" fmla="*/ 1080247 w 2003612"/>
                <a:gd name="connsiteY67" fmla="*/ 1039906 h 2599765"/>
                <a:gd name="connsiteX68" fmla="*/ 1039906 w 2003612"/>
                <a:gd name="connsiteY68" fmla="*/ 1021976 h 2599765"/>
                <a:gd name="connsiteX69" fmla="*/ 1241612 w 2003612"/>
                <a:gd name="connsiteY69" fmla="*/ 779929 h 2599765"/>
                <a:gd name="connsiteX70" fmla="*/ 1385047 w 2003612"/>
                <a:gd name="connsiteY70" fmla="*/ 632012 h 2599765"/>
                <a:gd name="connsiteX71" fmla="*/ 1196788 w 2003612"/>
                <a:gd name="connsiteY71" fmla="*/ 537882 h 2599765"/>
                <a:gd name="connsiteX72" fmla="*/ 1313329 w 2003612"/>
                <a:gd name="connsiteY72" fmla="*/ 206188 h 2599765"/>
                <a:gd name="connsiteX73" fmla="*/ 753035 w 2003612"/>
                <a:gd name="connsiteY73" fmla="*/ 0 h 2599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2003612" h="2599765">
                  <a:moveTo>
                    <a:pt x="753035" y="0"/>
                  </a:moveTo>
                  <a:lnTo>
                    <a:pt x="488577" y="726141"/>
                  </a:lnTo>
                  <a:lnTo>
                    <a:pt x="439271" y="847165"/>
                  </a:lnTo>
                  <a:lnTo>
                    <a:pt x="363071" y="945776"/>
                  </a:lnTo>
                  <a:lnTo>
                    <a:pt x="228600" y="1089212"/>
                  </a:lnTo>
                  <a:lnTo>
                    <a:pt x="49306" y="1201271"/>
                  </a:lnTo>
                  <a:lnTo>
                    <a:pt x="165847" y="1228165"/>
                  </a:lnTo>
                  <a:lnTo>
                    <a:pt x="147918" y="1281953"/>
                  </a:lnTo>
                  <a:lnTo>
                    <a:pt x="0" y="1264024"/>
                  </a:lnTo>
                  <a:lnTo>
                    <a:pt x="0" y="1313329"/>
                  </a:lnTo>
                  <a:lnTo>
                    <a:pt x="300318" y="1447800"/>
                  </a:lnTo>
                  <a:lnTo>
                    <a:pt x="452718" y="1394012"/>
                  </a:lnTo>
                  <a:lnTo>
                    <a:pt x="452718" y="1335741"/>
                  </a:lnTo>
                  <a:lnTo>
                    <a:pt x="515471" y="1349188"/>
                  </a:lnTo>
                  <a:lnTo>
                    <a:pt x="506506" y="1385047"/>
                  </a:lnTo>
                  <a:lnTo>
                    <a:pt x="569259" y="1398494"/>
                  </a:lnTo>
                  <a:lnTo>
                    <a:pt x="627529" y="1380565"/>
                  </a:lnTo>
                  <a:lnTo>
                    <a:pt x="658906" y="1434353"/>
                  </a:lnTo>
                  <a:lnTo>
                    <a:pt x="699247" y="1506071"/>
                  </a:lnTo>
                  <a:lnTo>
                    <a:pt x="847165" y="1474694"/>
                  </a:lnTo>
                  <a:lnTo>
                    <a:pt x="900953" y="1613647"/>
                  </a:lnTo>
                  <a:lnTo>
                    <a:pt x="753035" y="1707776"/>
                  </a:lnTo>
                  <a:lnTo>
                    <a:pt x="699247" y="1707776"/>
                  </a:lnTo>
                  <a:lnTo>
                    <a:pt x="636494" y="1752600"/>
                  </a:lnTo>
                  <a:lnTo>
                    <a:pt x="645459" y="1828800"/>
                  </a:lnTo>
                  <a:lnTo>
                    <a:pt x="703729" y="1896035"/>
                  </a:lnTo>
                  <a:lnTo>
                    <a:pt x="838200" y="1963271"/>
                  </a:lnTo>
                  <a:lnTo>
                    <a:pt x="815788" y="1990165"/>
                  </a:lnTo>
                  <a:lnTo>
                    <a:pt x="851647" y="2021541"/>
                  </a:lnTo>
                  <a:lnTo>
                    <a:pt x="883024" y="2008094"/>
                  </a:lnTo>
                  <a:lnTo>
                    <a:pt x="932329" y="2008094"/>
                  </a:lnTo>
                  <a:lnTo>
                    <a:pt x="995082" y="2048435"/>
                  </a:lnTo>
                  <a:lnTo>
                    <a:pt x="1255059" y="2088776"/>
                  </a:lnTo>
                  <a:lnTo>
                    <a:pt x="1201271" y="2209800"/>
                  </a:lnTo>
                  <a:lnTo>
                    <a:pt x="1062318" y="2205318"/>
                  </a:lnTo>
                  <a:lnTo>
                    <a:pt x="1147482" y="2281518"/>
                  </a:lnTo>
                  <a:lnTo>
                    <a:pt x="1143000" y="2312894"/>
                  </a:lnTo>
                  <a:lnTo>
                    <a:pt x="1129553" y="2326341"/>
                  </a:lnTo>
                  <a:lnTo>
                    <a:pt x="1138518" y="2335306"/>
                  </a:lnTo>
                  <a:lnTo>
                    <a:pt x="1277471" y="2312894"/>
                  </a:lnTo>
                  <a:lnTo>
                    <a:pt x="1335741" y="2353235"/>
                  </a:lnTo>
                  <a:lnTo>
                    <a:pt x="1416424" y="2389094"/>
                  </a:lnTo>
                  <a:lnTo>
                    <a:pt x="1389529" y="2460812"/>
                  </a:lnTo>
                  <a:lnTo>
                    <a:pt x="1604682" y="2545976"/>
                  </a:lnTo>
                  <a:lnTo>
                    <a:pt x="1739153" y="2483224"/>
                  </a:lnTo>
                  <a:lnTo>
                    <a:pt x="1918447" y="2572871"/>
                  </a:lnTo>
                  <a:lnTo>
                    <a:pt x="1913965" y="2599765"/>
                  </a:lnTo>
                  <a:lnTo>
                    <a:pt x="1963271" y="2595282"/>
                  </a:lnTo>
                  <a:lnTo>
                    <a:pt x="1945341" y="2286000"/>
                  </a:lnTo>
                  <a:lnTo>
                    <a:pt x="1999129" y="2178424"/>
                  </a:lnTo>
                  <a:lnTo>
                    <a:pt x="1972235" y="1900518"/>
                  </a:lnTo>
                  <a:lnTo>
                    <a:pt x="2003612" y="1775012"/>
                  </a:lnTo>
                  <a:lnTo>
                    <a:pt x="1972235" y="1474694"/>
                  </a:lnTo>
                  <a:lnTo>
                    <a:pt x="1887071" y="1506071"/>
                  </a:lnTo>
                  <a:lnTo>
                    <a:pt x="1878106" y="1452282"/>
                  </a:lnTo>
                  <a:lnTo>
                    <a:pt x="1905000" y="1443318"/>
                  </a:lnTo>
                  <a:lnTo>
                    <a:pt x="1905000" y="1425388"/>
                  </a:lnTo>
                  <a:lnTo>
                    <a:pt x="1707777" y="1389529"/>
                  </a:lnTo>
                  <a:lnTo>
                    <a:pt x="1757082" y="1295400"/>
                  </a:lnTo>
                  <a:lnTo>
                    <a:pt x="1636059" y="1246094"/>
                  </a:lnTo>
                  <a:lnTo>
                    <a:pt x="1568824" y="1434353"/>
                  </a:lnTo>
                  <a:lnTo>
                    <a:pt x="1268506" y="1322294"/>
                  </a:lnTo>
                  <a:lnTo>
                    <a:pt x="1380565" y="1174376"/>
                  </a:lnTo>
                  <a:lnTo>
                    <a:pt x="1223682" y="1134035"/>
                  </a:lnTo>
                  <a:lnTo>
                    <a:pt x="1178859" y="1201271"/>
                  </a:lnTo>
                  <a:lnTo>
                    <a:pt x="1098177" y="1192306"/>
                  </a:lnTo>
                  <a:lnTo>
                    <a:pt x="1044388" y="1120588"/>
                  </a:lnTo>
                  <a:lnTo>
                    <a:pt x="1080247" y="1039906"/>
                  </a:lnTo>
                  <a:lnTo>
                    <a:pt x="1039906" y="1021976"/>
                  </a:lnTo>
                  <a:lnTo>
                    <a:pt x="1241612" y="779929"/>
                  </a:lnTo>
                  <a:lnTo>
                    <a:pt x="1385047" y="632012"/>
                  </a:lnTo>
                  <a:lnTo>
                    <a:pt x="1196788" y="537882"/>
                  </a:lnTo>
                  <a:lnTo>
                    <a:pt x="1313329" y="206188"/>
                  </a:lnTo>
                  <a:lnTo>
                    <a:pt x="753035" y="0"/>
                  </a:lnTo>
                  <a:close/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l-NL"/>
            </a:p>
          </p:txBody>
        </p:sp>
      </p:grpSp>
    </p:spTree>
    <p:extLst>
      <p:ext uri="{BB962C8B-B14F-4D97-AF65-F5344CB8AC3E}">
        <p14:creationId xmlns:p14="http://schemas.microsoft.com/office/powerpoint/2010/main" val="2478755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3BA76E-9184-3AB0-B03A-2B4CD0402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Vertrekpunt participatie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1275AAF-FB48-8AC9-0BCE-EA3E24EEA0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566" y="1925619"/>
            <a:ext cx="10726374" cy="2508158"/>
          </a:xfrm>
        </p:spPr>
        <p:txBody>
          <a:bodyPr/>
          <a:lstStyle/>
          <a:p>
            <a:r>
              <a:rPr lang="nl-NL"/>
              <a:t>Participatie is gestart met richt- en grenswaarden uit de Nota Industrielawaai (de ‘minimaalvariant’)</a:t>
            </a:r>
          </a:p>
          <a:p>
            <a:endParaRPr lang="nl-NL"/>
          </a:p>
          <a:p>
            <a:endParaRPr lang="nl-NL"/>
          </a:p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268CC1C-D60B-C34C-98AF-10D929E15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3</a:t>
            </a:fld>
            <a:endParaRPr lang="nl-NL"/>
          </a:p>
        </p:txBody>
      </p:sp>
      <p:graphicFrame>
        <p:nvGraphicFramePr>
          <p:cNvPr id="6" name="Tabel 5">
            <a:extLst>
              <a:ext uri="{FF2B5EF4-FFF2-40B4-BE49-F238E27FC236}">
                <a16:creationId xmlns:a16="http://schemas.microsoft.com/office/drawing/2014/main" id="{A2AA415D-BDC8-4855-A373-E2F678BC37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0740632"/>
              </p:ext>
            </p:extLst>
          </p:nvPr>
        </p:nvGraphicFramePr>
        <p:xfrm>
          <a:off x="618565" y="3302566"/>
          <a:ext cx="10726374" cy="17405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81235">
                  <a:extLst>
                    <a:ext uri="{9D8B030D-6E8A-4147-A177-3AD203B41FA5}">
                      <a16:colId xmlns:a16="http://schemas.microsoft.com/office/drawing/2014/main" val="1085776664"/>
                    </a:ext>
                  </a:extLst>
                </a:gridCol>
                <a:gridCol w="2681713">
                  <a:extLst>
                    <a:ext uri="{9D8B030D-6E8A-4147-A177-3AD203B41FA5}">
                      <a16:colId xmlns:a16="http://schemas.microsoft.com/office/drawing/2014/main" val="3370411117"/>
                    </a:ext>
                  </a:extLst>
                </a:gridCol>
                <a:gridCol w="2681713">
                  <a:extLst>
                    <a:ext uri="{9D8B030D-6E8A-4147-A177-3AD203B41FA5}">
                      <a16:colId xmlns:a16="http://schemas.microsoft.com/office/drawing/2014/main" val="977450999"/>
                    </a:ext>
                  </a:extLst>
                </a:gridCol>
                <a:gridCol w="2681713">
                  <a:extLst>
                    <a:ext uri="{9D8B030D-6E8A-4147-A177-3AD203B41FA5}">
                      <a16:colId xmlns:a16="http://schemas.microsoft.com/office/drawing/2014/main" val="4151960674"/>
                    </a:ext>
                  </a:extLst>
                </a:gridCol>
              </a:tblGrid>
              <a:tr h="442873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Tabel huidig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Huidige richt- en grenswaarden (waarde in dB(A) op de gevel)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791824"/>
                  </a:ext>
                </a:extLst>
              </a:tr>
              <a:tr h="432574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 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07:00-19:00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19:00-23:00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23:00-07:00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97688474"/>
                  </a:ext>
                </a:extLst>
              </a:tr>
              <a:tr h="432574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  <a:latin typeface="+mn-lt"/>
                        </a:rPr>
                        <a:t>Gemiddeld</a:t>
                      </a:r>
                      <a:endParaRPr lang="nl-NL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40 (45)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40 (45)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30 (35)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518679"/>
                  </a:ext>
                </a:extLst>
              </a:tr>
              <a:tr h="432574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Piekgeluid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50 (70)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50 (65)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40 (60)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051162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9598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20AB66-B981-0E3E-6FCB-8EE55DCFC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Wat geven de kaders ons mee?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746B139E-496D-777A-AB5A-9E236933A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4</a:t>
            </a:fld>
            <a:endParaRPr lang="nl-NL"/>
          </a:p>
        </p:txBody>
      </p:sp>
      <p:pic>
        <p:nvPicPr>
          <p:cNvPr id="7" name="Tijdelijke aanduiding voor inhoud 6">
            <a:extLst>
              <a:ext uri="{FF2B5EF4-FFF2-40B4-BE49-F238E27FC236}">
                <a16:creationId xmlns:a16="http://schemas.microsoft.com/office/drawing/2014/main" id="{C5E3FD96-B181-2065-5545-930D0F4A968F}"/>
              </a:ext>
            </a:extLst>
          </p:cNvPr>
          <p:cNvPicPr>
            <a:picLocks noGrp="1" noChangeAspect="1"/>
          </p:cNvPicPr>
          <p:nvPr>
            <p:ph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331" y="1414451"/>
            <a:ext cx="4547846" cy="4579949"/>
          </a:xfrm>
        </p:spPr>
      </p:pic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573E3457-560D-7EB8-0AF4-1D430DD610C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11671" y="1670424"/>
            <a:ext cx="5492660" cy="4323975"/>
          </a:xfrm>
        </p:spPr>
        <p:txBody>
          <a:bodyPr/>
          <a:lstStyle/>
          <a:p>
            <a:r>
              <a:rPr lang="nl-NL" b="0"/>
              <a:t>Beleidsevaluatie Nota Industrielawaai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b="0"/>
              <a:t>Verouderd, toe aan </a:t>
            </a:r>
            <a:r>
              <a:rPr lang="nl-NL"/>
              <a:t>actualisatie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/>
              <a:t>Omgevingswet</a:t>
            </a:r>
            <a:r>
              <a:rPr lang="nl-NL" b="0"/>
              <a:t> per 01-01-2024 mooi moment</a:t>
            </a:r>
          </a:p>
          <a:p>
            <a:endParaRPr lang="nl-NL" b="0"/>
          </a:p>
          <a:p>
            <a:r>
              <a:rPr lang="nl-NL"/>
              <a:t>Omgevingsvisie Putten </a:t>
            </a:r>
            <a:r>
              <a:rPr lang="nl-NL" b="0"/>
              <a:t>voor agrarisch buitengebied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b="0"/>
              <a:t>Aangenaam wonen (ambitieniveau 3)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b="0"/>
              <a:t>Ondernemend (ambitieniveau 5)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b="0"/>
          </a:p>
          <a:p>
            <a:r>
              <a:rPr lang="nl-NL" b="0"/>
              <a:t>Omgevingswet (besluit kwaliteit leefomgeving)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/>
              <a:t>Beschermen en benutten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b="0"/>
              <a:t>Aanvaardbaar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/>
          </a:p>
          <a:p>
            <a:r>
              <a:rPr lang="nl-NL"/>
              <a:t>Stakeholders </a:t>
            </a:r>
            <a:r>
              <a:rPr lang="nl-NL" b="0"/>
              <a:t>(bewoners, Agractie, Bedrijvenkring, SNMP, landgoedbeheerder, GGD, LTO)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/>
          </a:p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61158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7F9AB-C804-C40D-3129-1F105F471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C23209-0223-E037-4156-A5E7B8309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Passend geluidprofiel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F6E2F94-CA1B-DBAB-AC36-24D8E17671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565" y="1648710"/>
            <a:ext cx="10726374" cy="1886970"/>
          </a:xfrm>
        </p:spPr>
        <p:txBody>
          <a:bodyPr/>
          <a:lstStyle/>
          <a:p>
            <a:r>
              <a:rPr lang="nl-NL" b="0"/>
              <a:t>Keus waarborgt evenwicht tussen beschermen (stand-stillprincipe) en benutten (ruimte voor ondernemen)</a:t>
            </a:r>
          </a:p>
          <a:p>
            <a:endParaRPr lang="nl-NL" b="0"/>
          </a:p>
          <a:p>
            <a:r>
              <a:rPr lang="nl-NL" b="0"/>
              <a:t>Zet de deur niet open richting industrialisering, wat leidt tot:</a:t>
            </a:r>
          </a:p>
          <a:p>
            <a:endParaRPr lang="nl-NL"/>
          </a:p>
          <a:p>
            <a:r>
              <a:rPr lang="nl-NL"/>
              <a:t>Standaardwaarde Besluit Kwaliteit Leefomgeving voor agrarische gebieden (art. 5.65 lid 3)</a:t>
            </a:r>
          </a:p>
          <a:p>
            <a:endParaRPr lang="nl-NL" b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A33007E-6A6C-E7C0-3A1D-C613E3C0B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5</a:t>
            </a:fld>
            <a:endParaRPr lang="nl-NL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74903104-C260-18E7-304C-276C9AEA4064}"/>
              </a:ext>
            </a:extLst>
          </p:cNvPr>
          <p:cNvSpPr txBox="1"/>
          <p:nvPr/>
        </p:nvSpPr>
        <p:spPr>
          <a:xfrm>
            <a:off x="618565" y="5773286"/>
            <a:ext cx="6101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/>
              <a:t>Maar wat betekent dit nu in de praktijk?</a:t>
            </a:r>
          </a:p>
        </p:txBody>
      </p:sp>
      <p:graphicFrame>
        <p:nvGraphicFramePr>
          <p:cNvPr id="8" name="Tabel 7">
            <a:extLst>
              <a:ext uri="{FF2B5EF4-FFF2-40B4-BE49-F238E27FC236}">
                <a16:creationId xmlns:a16="http://schemas.microsoft.com/office/drawing/2014/main" id="{9E0BE761-6B3D-08D0-6213-5A25CCF5AE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3916139"/>
              </p:ext>
            </p:extLst>
          </p:nvPr>
        </p:nvGraphicFramePr>
        <p:xfrm>
          <a:off x="618566" y="3575845"/>
          <a:ext cx="10726373" cy="17311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14395">
                  <a:extLst>
                    <a:ext uri="{9D8B030D-6E8A-4147-A177-3AD203B41FA5}">
                      <a16:colId xmlns:a16="http://schemas.microsoft.com/office/drawing/2014/main" val="2644639241"/>
                    </a:ext>
                  </a:extLst>
                </a:gridCol>
                <a:gridCol w="2237326">
                  <a:extLst>
                    <a:ext uri="{9D8B030D-6E8A-4147-A177-3AD203B41FA5}">
                      <a16:colId xmlns:a16="http://schemas.microsoft.com/office/drawing/2014/main" val="2101026230"/>
                    </a:ext>
                  </a:extLst>
                </a:gridCol>
                <a:gridCol w="2237326">
                  <a:extLst>
                    <a:ext uri="{9D8B030D-6E8A-4147-A177-3AD203B41FA5}">
                      <a16:colId xmlns:a16="http://schemas.microsoft.com/office/drawing/2014/main" val="4072998141"/>
                    </a:ext>
                  </a:extLst>
                </a:gridCol>
                <a:gridCol w="2237326">
                  <a:extLst>
                    <a:ext uri="{9D8B030D-6E8A-4147-A177-3AD203B41FA5}">
                      <a16:colId xmlns:a16="http://schemas.microsoft.com/office/drawing/2014/main" val="2884719431"/>
                    </a:ext>
                  </a:extLst>
                </a:gridCol>
              </a:tblGrid>
              <a:tr h="338010"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Tabel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142" marR="155142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Passend geluidprofiel (conform Bkl)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857" marR="206857" marT="103428" marB="103428" anchor="ctr"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719969"/>
                  </a:ext>
                </a:extLst>
              </a:tr>
              <a:tr h="338010"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 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142" marR="1551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07:00-19:00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142" marR="1551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19:00-23:00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142" marR="1551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23:00-07:00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142" marR="155142" marT="0" marB="0" anchor="ctr"/>
                </a:tc>
                <a:extLst>
                  <a:ext uri="{0D108BD9-81ED-4DB2-BD59-A6C34878D82A}">
                    <a16:rowId xmlns:a16="http://schemas.microsoft.com/office/drawing/2014/main" val="1904679605"/>
                  </a:ext>
                </a:extLst>
              </a:tr>
              <a:tr h="338010">
                <a:tc>
                  <a:txBody>
                    <a:bodyPr/>
                    <a:lstStyle/>
                    <a:p>
                      <a:pPr algn="l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Gemiddeld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142" marR="1551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45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142" marR="1551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40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142" marR="1551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35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142" marR="155142" marT="0" marB="0" anchor="ctr"/>
                </a:tc>
                <a:extLst>
                  <a:ext uri="{0D108BD9-81ED-4DB2-BD59-A6C34878D82A}">
                    <a16:rowId xmlns:a16="http://schemas.microsoft.com/office/drawing/2014/main" val="1011172282"/>
                  </a:ext>
                </a:extLst>
              </a:tr>
              <a:tr h="338010">
                <a:tc>
                  <a:txBody>
                    <a:bodyPr/>
                    <a:lstStyle/>
                    <a:p>
                      <a:pPr algn="l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Piekgeluid (aandrijfgeluid transport)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142" marR="1551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Geen norm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142" marR="1551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70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142" marR="1551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70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142" marR="155142" marT="0" marB="0" anchor="ctr"/>
                </a:tc>
                <a:extLst>
                  <a:ext uri="{0D108BD9-81ED-4DB2-BD59-A6C34878D82A}">
                    <a16:rowId xmlns:a16="http://schemas.microsoft.com/office/drawing/2014/main" val="4041934626"/>
                  </a:ext>
                </a:extLst>
              </a:tr>
              <a:tr h="338010">
                <a:tc>
                  <a:txBody>
                    <a:bodyPr/>
                    <a:lstStyle/>
                    <a:p>
                      <a:pPr algn="l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Piekgeluid (overig)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142" marR="1551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Geen norm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142" marR="1551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65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142" marR="1551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65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142" marR="155142" marT="0" marB="0" anchor="ctr"/>
                </a:tc>
                <a:extLst>
                  <a:ext uri="{0D108BD9-81ED-4DB2-BD59-A6C34878D82A}">
                    <a16:rowId xmlns:a16="http://schemas.microsoft.com/office/drawing/2014/main" val="27727660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371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>
            <a:extLst>
              <a:ext uri="{FF2B5EF4-FFF2-40B4-BE49-F238E27FC236}">
                <a16:creationId xmlns:a16="http://schemas.microsoft.com/office/drawing/2014/main" id="{C55CCACF-BB17-33D6-9235-BF83FEE1B3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00" y="364524"/>
            <a:ext cx="10800000" cy="612895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C8F02FD-B120-C6BD-76D8-0909C0AF4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3853229"/>
            <a:ext cx="3161940" cy="264024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b="1">
                <a:solidFill>
                  <a:schemeClr val="tx1">
                    <a:lumMod val="85000"/>
                    <a:lumOff val="15000"/>
                  </a:schemeClr>
                </a:solidFill>
              </a:rPr>
              <a:t>Tractoren</a:t>
            </a:r>
          </a:p>
        </p:txBody>
      </p:sp>
    </p:spTree>
    <p:extLst>
      <p:ext uri="{BB962C8B-B14F-4D97-AF65-F5344CB8AC3E}">
        <p14:creationId xmlns:p14="http://schemas.microsoft.com/office/powerpoint/2010/main" val="2312351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039B3AB7-7F4C-CD53-97EC-F3DB42BD11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00" y="403262"/>
            <a:ext cx="10800000" cy="60514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44DFB45-9CB4-6499-9E2B-4A2565D8B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3814490"/>
            <a:ext cx="3161940" cy="264024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b="1">
                <a:solidFill>
                  <a:schemeClr val="tx1">
                    <a:lumMod val="85000"/>
                    <a:lumOff val="15000"/>
                  </a:schemeClr>
                </a:solidFill>
              </a:rPr>
              <a:t>Ventilatoren</a:t>
            </a:r>
          </a:p>
        </p:txBody>
      </p:sp>
    </p:spTree>
    <p:extLst>
      <p:ext uri="{BB962C8B-B14F-4D97-AF65-F5344CB8AC3E}">
        <p14:creationId xmlns:p14="http://schemas.microsoft.com/office/powerpoint/2010/main" val="3610820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FA0C8178-DE13-DD39-1F62-647099012E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00" y="460418"/>
            <a:ext cx="10800000" cy="593716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6A8B908-E0CE-EC96-65A0-EEB52A55F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3757335"/>
            <a:ext cx="3161940" cy="264024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b="1">
                <a:solidFill>
                  <a:schemeClr val="tx1">
                    <a:lumMod val="85000"/>
                    <a:lumOff val="15000"/>
                  </a:schemeClr>
                </a:solidFill>
              </a:rPr>
              <a:t>Vrachtvervoer</a:t>
            </a:r>
          </a:p>
        </p:txBody>
      </p:sp>
    </p:spTree>
    <p:extLst>
      <p:ext uri="{BB962C8B-B14F-4D97-AF65-F5344CB8AC3E}">
        <p14:creationId xmlns:p14="http://schemas.microsoft.com/office/powerpoint/2010/main" val="2647868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FC83D2CE-2E01-0CC8-8761-2B6B3C7E29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00" y="300785"/>
            <a:ext cx="10800000" cy="616798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86DCDA8-020E-54AA-61B7-CDA4BC177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3828521"/>
            <a:ext cx="3161940" cy="264024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b="1">
                <a:solidFill>
                  <a:schemeClr val="tx1">
                    <a:lumMod val="85000"/>
                    <a:lumOff val="15000"/>
                  </a:schemeClr>
                </a:solidFill>
              </a:rPr>
              <a:t>Alles</a:t>
            </a:r>
          </a:p>
        </p:txBody>
      </p:sp>
    </p:spTree>
    <p:extLst>
      <p:ext uri="{BB962C8B-B14F-4D97-AF65-F5344CB8AC3E}">
        <p14:creationId xmlns:p14="http://schemas.microsoft.com/office/powerpoint/2010/main" val="13676293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A414EE-1EB4-B1B6-51CC-AC1E7B9B3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Dilemma’s en adviezen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3013829-3473-E469-362A-2C4798D7C5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/>
              <a:t>Rust bewaren vs. ruimte voor ondernemen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/>
              <a:t>Leeglopend buitengebied vs. industrialisering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/>
              <a:t>Verschuiven van de nachtperiode – advies is dit niet te doen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/>
              <a:t>Beperkingen op zon- en feestdagen – advies is dit te verwijderen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/>
              <a:t>Norm op een vaste afstand – advies is dit in stand te houden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/>
              <a:t>Versimpeling (activiteiten rondom wegen) - nader uitwerken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/>
              <a:t>Mobiele bronnen – nader uitwerken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9424DA8-B9A3-415D-ADA8-60C63D69C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818051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61100-E8BD-4D93-4FD6-23D14FBC2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88795C-1E05-8CD4-53B5-A3549F587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Zijn er nog vragen?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08A06CF-5F97-BA02-EDD6-5B4EEE2B7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DC087-FE3C-4A49-A032-2EF798F57C7B}" type="slidenum">
              <a:rPr lang="nl-NL" smtClean="0"/>
              <a:t>11</a:t>
            </a:fld>
            <a:endParaRPr lang="nl-NL"/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734E45EC-1EDD-CA44-68FA-85DECB0CCE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296882"/>
              </p:ext>
            </p:extLst>
          </p:nvPr>
        </p:nvGraphicFramePr>
        <p:xfrm>
          <a:off x="618565" y="3874054"/>
          <a:ext cx="10726373" cy="17311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14395">
                  <a:extLst>
                    <a:ext uri="{9D8B030D-6E8A-4147-A177-3AD203B41FA5}">
                      <a16:colId xmlns:a16="http://schemas.microsoft.com/office/drawing/2014/main" val="2644639241"/>
                    </a:ext>
                  </a:extLst>
                </a:gridCol>
                <a:gridCol w="2237326">
                  <a:extLst>
                    <a:ext uri="{9D8B030D-6E8A-4147-A177-3AD203B41FA5}">
                      <a16:colId xmlns:a16="http://schemas.microsoft.com/office/drawing/2014/main" val="2101026230"/>
                    </a:ext>
                  </a:extLst>
                </a:gridCol>
                <a:gridCol w="2237326">
                  <a:extLst>
                    <a:ext uri="{9D8B030D-6E8A-4147-A177-3AD203B41FA5}">
                      <a16:colId xmlns:a16="http://schemas.microsoft.com/office/drawing/2014/main" val="4072998141"/>
                    </a:ext>
                  </a:extLst>
                </a:gridCol>
                <a:gridCol w="2237326">
                  <a:extLst>
                    <a:ext uri="{9D8B030D-6E8A-4147-A177-3AD203B41FA5}">
                      <a16:colId xmlns:a16="http://schemas.microsoft.com/office/drawing/2014/main" val="2884719431"/>
                    </a:ext>
                  </a:extLst>
                </a:gridCol>
              </a:tblGrid>
              <a:tr h="338010">
                <a:tc>
                  <a:txBody>
                    <a:bodyPr/>
                    <a:lstStyle/>
                    <a:p>
                      <a:pPr algn="l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Tabel advies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142" marR="155142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Passend geluidprofiel (conform Bkl)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6857" marR="206857" marT="103428" marB="103428" anchor="ctr"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719969"/>
                  </a:ext>
                </a:extLst>
              </a:tr>
              <a:tr h="338010"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 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142" marR="1551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07:00-19:00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142" marR="1551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19:00-23:00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142" marR="1551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23:00-07:00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142" marR="155142" marT="0" marB="0" anchor="ctr"/>
                </a:tc>
                <a:extLst>
                  <a:ext uri="{0D108BD9-81ED-4DB2-BD59-A6C34878D82A}">
                    <a16:rowId xmlns:a16="http://schemas.microsoft.com/office/drawing/2014/main" val="1904679605"/>
                  </a:ext>
                </a:extLst>
              </a:tr>
              <a:tr h="338010">
                <a:tc>
                  <a:txBody>
                    <a:bodyPr/>
                    <a:lstStyle/>
                    <a:p>
                      <a:pPr algn="l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Gemiddeld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142" marR="1551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45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142" marR="1551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40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142" marR="1551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35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142" marR="155142" marT="0" marB="0" anchor="ctr"/>
                </a:tc>
                <a:extLst>
                  <a:ext uri="{0D108BD9-81ED-4DB2-BD59-A6C34878D82A}">
                    <a16:rowId xmlns:a16="http://schemas.microsoft.com/office/drawing/2014/main" val="1011172282"/>
                  </a:ext>
                </a:extLst>
              </a:tr>
              <a:tr h="338010">
                <a:tc>
                  <a:txBody>
                    <a:bodyPr/>
                    <a:lstStyle/>
                    <a:p>
                      <a:pPr algn="l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Piekgeluid (aandrijfgeluid transport)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142" marR="1551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Geen norm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142" marR="1551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70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142" marR="1551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70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142" marR="155142" marT="0" marB="0" anchor="ctr"/>
                </a:tc>
                <a:extLst>
                  <a:ext uri="{0D108BD9-81ED-4DB2-BD59-A6C34878D82A}">
                    <a16:rowId xmlns:a16="http://schemas.microsoft.com/office/drawing/2014/main" val="4041934626"/>
                  </a:ext>
                </a:extLst>
              </a:tr>
              <a:tr h="338010">
                <a:tc>
                  <a:txBody>
                    <a:bodyPr/>
                    <a:lstStyle/>
                    <a:p>
                      <a:pPr algn="l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Piekgeluid (overig)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142" marR="1551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Geen norm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142" marR="1551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65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142" marR="1551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65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5142" marR="155142" marT="0" marB="0" anchor="ctr"/>
                </a:tc>
                <a:extLst>
                  <a:ext uri="{0D108BD9-81ED-4DB2-BD59-A6C34878D82A}">
                    <a16:rowId xmlns:a16="http://schemas.microsoft.com/office/drawing/2014/main" val="2772766024"/>
                  </a:ext>
                </a:extLst>
              </a:tr>
            </a:tbl>
          </a:graphicData>
        </a:graphic>
      </p:graphicFrame>
      <p:graphicFrame>
        <p:nvGraphicFramePr>
          <p:cNvPr id="10" name="Tabel 9">
            <a:extLst>
              <a:ext uri="{FF2B5EF4-FFF2-40B4-BE49-F238E27FC236}">
                <a16:creationId xmlns:a16="http://schemas.microsoft.com/office/drawing/2014/main" id="{6B547E49-5C2F-1C45-82A7-E6A3ED19E5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6503939"/>
              </p:ext>
            </p:extLst>
          </p:nvPr>
        </p:nvGraphicFramePr>
        <p:xfrm>
          <a:off x="618565" y="2026022"/>
          <a:ext cx="10726373" cy="17405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14395">
                  <a:extLst>
                    <a:ext uri="{9D8B030D-6E8A-4147-A177-3AD203B41FA5}">
                      <a16:colId xmlns:a16="http://schemas.microsoft.com/office/drawing/2014/main" val="1085776664"/>
                    </a:ext>
                  </a:extLst>
                </a:gridCol>
                <a:gridCol w="2237326">
                  <a:extLst>
                    <a:ext uri="{9D8B030D-6E8A-4147-A177-3AD203B41FA5}">
                      <a16:colId xmlns:a16="http://schemas.microsoft.com/office/drawing/2014/main" val="3370411117"/>
                    </a:ext>
                  </a:extLst>
                </a:gridCol>
                <a:gridCol w="2237326">
                  <a:extLst>
                    <a:ext uri="{9D8B030D-6E8A-4147-A177-3AD203B41FA5}">
                      <a16:colId xmlns:a16="http://schemas.microsoft.com/office/drawing/2014/main" val="977450999"/>
                    </a:ext>
                  </a:extLst>
                </a:gridCol>
                <a:gridCol w="2237326">
                  <a:extLst>
                    <a:ext uri="{9D8B030D-6E8A-4147-A177-3AD203B41FA5}">
                      <a16:colId xmlns:a16="http://schemas.microsoft.com/office/drawing/2014/main" val="4151960674"/>
                    </a:ext>
                  </a:extLst>
                </a:gridCol>
              </a:tblGrid>
              <a:tr h="442873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Tabel huidig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Huidige richt- en grenswaarden (waarde in dB(A) op de gevel)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791824"/>
                  </a:ext>
                </a:extLst>
              </a:tr>
              <a:tr h="432574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 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07:00-19:00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19:00-23:00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23:00-07:00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97688474"/>
                  </a:ext>
                </a:extLst>
              </a:tr>
              <a:tr h="432574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  <a:latin typeface="+mn-lt"/>
                        </a:rPr>
                        <a:t>Gemiddeld</a:t>
                      </a:r>
                      <a:endParaRPr lang="nl-NL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40 (45)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40 (45)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30 (35)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518679"/>
                  </a:ext>
                </a:extLst>
              </a:tr>
              <a:tr h="432574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Piekgeluid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50 (70)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50 (65)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  <a:buNone/>
                      </a:pPr>
                      <a:r>
                        <a:rPr lang="nl-NL" sz="1800">
                          <a:effectLst/>
                        </a:rPr>
                        <a:t>40 (60)</a:t>
                      </a:r>
                      <a:endParaRPr lang="nl-NL" sz="18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051162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168309"/>
      </p:ext>
    </p:extLst>
  </p:cSld>
  <p:clrMapOvr>
    <a:masterClrMapping/>
  </p:clrMapOvr>
</p:sld>
</file>

<file path=ppt/theme/theme1.xml><?xml version="1.0" encoding="utf-8"?>
<a:theme xmlns:a="http://schemas.openxmlformats.org/drawingml/2006/main" name="DIA-INDELINGEN">
  <a:themeElements>
    <a:clrScheme name="Veluwe">
      <a:dk1>
        <a:sysClr val="windowText" lastClr="000000"/>
      </a:dk1>
      <a:lt1>
        <a:sysClr val="window" lastClr="FFFFFF"/>
      </a:lt1>
      <a:dk2>
        <a:srgbClr val="009FE3"/>
      </a:dk2>
      <a:lt2>
        <a:srgbClr val="E7E6E6"/>
      </a:lt2>
      <a:accent1>
        <a:srgbClr val="009FE3"/>
      </a:accent1>
      <a:accent2>
        <a:srgbClr val="00628B"/>
      </a:accent2>
      <a:accent3>
        <a:srgbClr val="76B82A"/>
      </a:accent3>
      <a:accent4>
        <a:srgbClr val="53821D"/>
      </a:accent4>
      <a:accent5>
        <a:srgbClr val="893A2A"/>
      </a:accent5>
      <a:accent6>
        <a:srgbClr val="64351E"/>
      </a:accent6>
      <a:hlink>
        <a:srgbClr val="009FE3"/>
      </a:hlink>
      <a:folHlink>
        <a:srgbClr val="009FE3"/>
      </a:folHlink>
    </a:clrScheme>
    <a:fontScheme name="Aangepast 30">
      <a:majorFont>
        <a:latin typeface="Lato Light"/>
        <a:ea typeface=""/>
        <a:cs typeface=""/>
      </a:majorFont>
      <a:minorFont>
        <a:latin typeface="Lato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IPS VOOR SAMENSTELLEN PRESENTATIE">
  <a:themeElements>
    <a:clrScheme name="Aangepast 1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UI/customUI14.xml><?xml version="1.0" encoding="utf-8"?>
<customUI xmlns="http://schemas.microsoft.com/office/2009/07/customui">
  <ribbon startFromScratch="false">
    <!-- This is a comment-->
    <tabs>
      <tab id="customTab1" label="MIJN PRESENTATIE" insertBeforeMso="TabHome">
        <group id="Dia" label="Dia's">
          <gallery idMso="SlideNewGallery" size="large"/>
          <gallery idMso="SlideLayoutGallery" size="large"/>
          <button idMso="SlideReset" size="large"/>
        </group>
        <group id="Footer" label="Voettekst">
          <button idMso="HeaderFooterInsert" size="large"/>
        </group>
        <group id="Text" label="Tekst">
          <button idMso="PasteTextOnly" size="large"/>
          <button idMso="IndentDecrease" label="Vorige tekstopmaak" size="large"/>
          <button idMso="IndentIncrease" label="Volgende tekstopmaak" size="large"/>
          <!--	<gallery idMso="FontColorPicker" size="large"  /> -->
        </group>
        <!-- <group id="Tabel" label="Tabel">
					<splitButton idMso="TableBordersMenu" />
					<gallery idMso="TableBorderPenColorPicker" />
					<gallery idMso="ShadingColorPicker" />
					<comboBox idMso="FontSize" label="Tekengrootte" />
					<control idMso="FormatPainter" label="Opmaak kopiëren/plakken"  />
					<gallery idMso="TableCellMarginsGallery" />
				</group>
				<group id="Beeld" label="Beeld">
					<checkBox idMso="GuidesShowHide" /> 
					<button idMso="ZoomFitToWindow" />
					<button idMso="ZoomDialog" />
				</group>-->
        <group id="Picture" label="Foto's">
          <button idMso="PictureFillCrop" label="Foto bijsnijden" size="large"/>
          <button idMso="ObjectSendToBack" size="large"/>
          <button idMso="ObjectBringToFront" size="large"/>
          <!--	<button idMso="PictureInsertFromFilePowerPoint"/> -->
          <!--	<button idMso="PictureFitCrop" size="large"/>-->
        </group>
      </tab>
    </tabs>
  </ribbon>
</customUI>
</file>

<file path=docProps/app.xml><?xml version="1.0" encoding="utf-8"?>
<Properties xmlns="http://schemas.openxmlformats.org/officeDocument/2006/extended-properties" xmlns:vt="http://schemas.openxmlformats.org/officeDocument/2006/docPropsVTypes">
  <TotalTime>1741</TotalTime>
  <Words>433</Words>
  <Application>Microsoft Office PowerPoint</Application>
  <PresentationFormat>Breedbeeld</PresentationFormat>
  <Paragraphs>133</Paragraphs>
  <Slides>11</Slides>
  <Notes>9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11</vt:i4>
      </vt:variant>
    </vt:vector>
  </HeadingPairs>
  <TitlesOfParts>
    <vt:vector size="20" baseType="lpstr">
      <vt:lpstr>Calibri Light</vt:lpstr>
      <vt:lpstr>Arial Black</vt:lpstr>
      <vt:lpstr>Verdana</vt:lpstr>
      <vt:lpstr>Lato</vt:lpstr>
      <vt:lpstr>Lato Light</vt:lpstr>
      <vt:lpstr>Arial</vt:lpstr>
      <vt:lpstr>Calibri</vt:lpstr>
      <vt:lpstr>DIA-INDELINGEN</vt:lpstr>
      <vt:lpstr>TIPS VOOR SAMENSTELLEN PRESENTATIE</vt:lpstr>
      <vt:lpstr>Geluidprofiel Putten onder de Omgevingswet Pilot: Agrarisch Buitengebied  </vt:lpstr>
      <vt:lpstr>Kaders en vertrekpunt</vt:lpstr>
      <vt:lpstr>Vertrekpunt participatie</vt:lpstr>
      <vt:lpstr>Wat geven de kaders ons mee?</vt:lpstr>
      <vt:lpstr>Passend geluidprofiel</vt:lpstr>
      <vt:lpstr>Tractoren</vt:lpstr>
      <vt:lpstr>Ventilatoren</vt:lpstr>
      <vt:lpstr>Vrachtvervoer</vt:lpstr>
      <vt:lpstr>Alles</vt:lpstr>
      <vt:lpstr>Dilemma’s en adviezen</vt:lpstr>
      <vt:lpstr>Zijn er nog vragen?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Anita Bode</dc:creator>
  <cp:lastModifiedBy>Vierhout, J (Jeroen)</cp:lastModifiedBy>
  <cp:revision>132</cp:revision>
  <cp:lastPrinted>2020-10-05T10:00:06Z</cp:lastPrinted>
  <dcterms:created xsi:type="dcterms:W3CDTF">2018-07-12T13:51:50Z</dcterms:created>
  <dcterms:modified xsi:type="dcterms:W3CDTF">2025-12-10T15:43:19Z</dcterms:modified>
</cp:coreProperties>
</file>